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5" r:id="rId2"/>
    <p:sldId id="27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7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2FB07-C959-43C3-B559-F03CAF92497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49E8-B59D-431C-AB77-F2277DB7AE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2FB07-C959-43C3-B559-F03CAF92497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49E8-B59D-431C-AB77-F2277DB7AE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2FB07-C959-43C3-B559-F03CAF92497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49E8-B59D-431C-AB77-F2277DB7AE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2FB07-C959-43C3-B559-F03CAF92497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49E8-B59D-431C-AB77-F2277DB7AE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2FB07-C959-43C3-B559-F03CAF92497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49E8-B59D-431C-AB77-F2277DB7AE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2FB07-C959-43C3-B559-F03CAF92497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49E8-B59D-431C-AB77-F2277DB7AE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2FB07-C959-43C3-B559-F03CAF92497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49E8-B59D-431C-AB77-F2277DB7AE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2FB07-C959-43C3-B559-F03CAF92497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49E8-B59D-431C-AB77-F2277DB7AE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862FB07-C959-43C3-B559-F03CAF92497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58F49E8-B59D-431C-AB77-F2277DB7AE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2FB07-C959-43C3-B559-F03CAF92497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49E8-B59D-431C-AB77-F2277DB7AE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2FB07-C959-43C3-B559-F03CAF92497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49E8-B59D-431C-AB77-F2277DB7AE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862FB07-C959-43C3-B559-F03CAF92497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58F49E8-B59D-431C-AB77-F2277DB7AE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push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7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0"/>
            <a:ext cx="9143999" cy="162877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3568" y="5057775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b="1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  <a:p>
            <a:pPr eaLnBrk="1" hangingPunct="1">
              <a:defRPr/>
            </a:pPr>
            <a:endParaRPr lang="cs-CZ" sz="1600" dirty="0" smtClean="0"/>
          </a:p>
          <a:p>
            <a:pPr algn="l" eaLnBrk="1" hangingPunct="1">
              <a:defRPr/>
            </a:pPr>
            <a:r>
              <a:rPr lang="cs-CZ" sz="1600" dirty="0" smtClean="0"/>
              <a:t>        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4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graphicFrame>
        <p:nvGraphicFramePr>
          <p:cNvPr id="3079" name="Object 8"/>
          <p:cNvGraphicFramePr>
            <a:graphicFrameLocks noChangeAspect="1"/>
          </p:cNvGraphicFramePr>
          <p:nvPr/>
        </p:nvGraphicFramePr>
        <p:xfrm>
          <a:off x="1259632" y="1844824"/>
          <a:ext cx="552450" cy="276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3" name="Rastrový obrázek" r:id="rId6" imgW="3153215" imgH="2114845" progId="PBrush">
                  <p:embed/>
                </p:oleObj>
              </mc:Choice>
              <mc:Fallback>
                <p:oleObj name="Rastrový obrázek" r:id="rId6" imgW="3153215" imgH="2114845" progId="PBrush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1844824"/>
                        <a:ext cx="552450" cy="276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Název klíčové aktivity: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FontTx/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	B3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VY_32_INOVACE_11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Vytvořeno:  14. září 2012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Ročník: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 Cílem VM je nastínit situaci Romů za 2. světové války. Žáci se 	     seznámí s pojmy protektorát, holocaust a kárný tábor. 		     Pozornost bude věnována především životu v kárném táboře v 	     Letech.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Osud Romů v Čechách a na Slovensku v letech 1938 - 1945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Období 2. světové války.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 moci jsou němečtí nacisté, kteří vytvořili a realizovali rasovou ideologii a politiku během 30. let 20. století.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Hlavním cílem rasové ideologie a politiky nacistů bylo fyzicky zlikvidovat </a:t>
            </a:r>
            <a:r>
              <a:rPr lang="cs-CZ" b="1" i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rasově méněcenné obyvatelstvo – 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Židy a Romy.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Osud Romů byl předurčen po vydání říšských úředních předpisů ze dne 8. 12. 1938</a:t>
            </a:r>
            <a:r>
              <a:rPr lang="cs-CZ" b="1" dirty="0" smtClean="0"/>
              <a:t> - </a:t>
            </a:r>
            <a:r>
              <a:rPr lang="cs-CZ" b="1" i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 potírání cikánského zlořádu.</a:t>
            </a:r>
            <a:endParaRPr lang="cs-CZ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Protektorát Čechy a Morava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Protektorát – od 15. března 1939 byl na našem území vyhlášen tzv. protektorát = ilegální obsazení území Němci.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Vytvořeny kárné pracovní tábory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 Letech u Písku a v Hodoníně u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Kunštátu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Došlo k násilnému a jednorázovému usazení všech kočujících osob.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Od roku 1942 byli Romové na základě rasovém (2. 8. stanoven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„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Tag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der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Ergassung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der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Zigeuner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= Den evidence cikánů“)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koncentrováni v kárných táborech a odtud pak transporty vypravováni do vyhlazovacích táborů (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Auschwitz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II 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Birkenau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– toto období nazýváme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HOLOCAUST ROMŮ – v romštině zvaný </a:t>
            </a: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Porraimos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 či </a:t>
            </a: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Baro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murdaripen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Situace na Slovensku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území Slovenska byla perzekuce Romů řízena autonomně.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Perzekuce na Slovensku probíhala na základě nařízeních – romské osady byly násilně přesidlovány a jejich obyvatelům byl zakázán vstup do obcí.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Vznikla celá řada pracovních táborů, kam byli odváženi muži na nucené práce.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Mírnější situace zde byla narušena na podzim roku 1944 – na řadě míst vypáleny celé osady z důvodu podezření na ukrývání partyzánů.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Pracovní tábor v Dubnici nad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Váhom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změněn na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Zaisťovací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tábor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pre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cigánov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postupně sem shromáždili celé romské rodiny i s dětmi z celého Slovenska.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Romové, kteří zde přežili velmi nelidské zacházení, byli osvobozeni v dubnu 1945.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Cikánský tábor v Letech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Kapacita tábora byla pro 600 vězňů.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srpnu 1942 jsem bylo transportováno 1100 mužů, žen a dětí. Do té doby – pouze muži.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Velmi neuspokojivé hygienické podmínky pro takto vysoký počet vězněných.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Možnosti, jak se dostat z tábora:</a:t>
            </a:r>
          </a:p>
          <a:p>
            <a:pPr marL="633222" indent="-514350">
              <a:buAutoNum type="alphaU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Legálně – pouze v 1. měsíci existence tábora, mezi vězni kolovalo, že je to možné pouze za úplatek. </a:t>
            </a:r>
          </a:p>
          <a:p>
            <a:pPr marL="633222" indent="-514350">
              <a:buAutoNum type="alphaU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Útěk – možnost velmi komplikovaná – ostraha se psy, ohrazení tábora. Přesto bylo zaznamenáno přes 50 úspěšných útěků. </a:t>
            </a: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Cikánský tábor v Letech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Ostraha v táboře byla sestavena z řad protektorátních četníků.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Velmi hrubé a nevybíravé chování k vězňům.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Od roku 1940 byl velitelem tohoto tábora 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Josef Janovský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který proslul svou bezcitností.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zimě 1943 vypukla v táboře tyfová epidemie, Janovský nahrazen, vězni připravováni k deportaci do Osvětimi.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 táboře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Dle řádu tábora musel každý vězeň povinně pracovat především na stavbě silnic či zemědělství. Vydělané peníze šly ve prospěch tábora.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Strava – ponurá, 3x denně v co nejmenším možném množství. Docházelo k rozkrádání potravin samotnými četníky.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Katastrofické podmínky ubytovací, stravovací i hygienické vedly k četné nemocnosti vězňů. Nejhorší situace zavládla na přelomu let 1942 a 1943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tyfová epidemie, při které zahynulo největší množství vězňů.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Transporty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Celkem prošlo táborem v Letech cca 1300 vězňů, nepřežilo jich 326.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Osud ostatních vězňů: propuštěni, utekli, transportováni do Osvětimi.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Celkem byly vypraveny 2 hromadné transporty: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1) 3. prosince 1942 – tzv. transport asociálů do Osvětimi I.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2) 16. prosince 1942 – všichni Romové do Osvětimi II 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Birkenau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Kolektiv autorů: Druhá směna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(Jak využívat dějiny a literaturu Romů ve výuce na 2. stupni ZŠ), Romea, 1. vydání, 2012, str. 48 – 49, ISBN: 978-80-904106-1-9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Lhotka P.: Cikánský tábor v letech [online], poslední změna 7. 8. 2011, [cit. 2012-09-14], dostupné z: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&lt;http://www.holocaust.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 &gt; </a:t>
            </a: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379</TotalTime>
  <Words>654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Modul</vt:lpstr>
      <vt:lpstr>Rastrový obrázek</vt:lpstr>
      <vt:lpstr>Prezentace aplikace PowerPoint</vt:lpstr>
      <vt:lpstr>Prezentace aplikace PowerPoint</vt:lpstr>
      <vt:lpstr>Osud Romů v Čechách a na Slovensku v letech 1938 - 1945</vt:lpstr>
      <vt:lpstr>Protektorát Čechy a Morava</vt:lpstr>
      <vt:lpstr>Situace na Slovensku</vt:lpstr>
      <vt:lpstr>Cikánský tábor v Letech</vt:lpstr>
      <vt:lpstr>Cikánský tábor v Letech</vt:lpstr>
      <vt:lpstr>Život v táboře</vt:lpstr>
      <vt:lpstr>Transporty</vt:lpstr>
      <vt:lpstr>Zdroje informací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 Romů III</dc:title>
  <dc:creator>hp</dc:creator>
  <cp:lastModifiedBy>František Bret</cp:lastModifiedBy>
  <cp:revision>13</cp:revision>
  <dcterms:created xsi:type="dcterms:W3CDTF">2012-10-14T13:40:59Z</dcterms:created>
  <dcterms:modified xsi:type="dcterms:W3CDTF">2013-02-27T06:28:50Z</dcterms:modified>
</cp:coreProperties>
</file>