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7" r:id="rId4"/>
    <p:sldId id="258" r:id="rId5"/>
    <p:sldId id="259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C326CD9-9C51-463A-94A0-D785D3A2E64F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64B07C2-A025-453B-8A76-B52F2487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munismu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manovodori.cz/ucebnic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>
                <a:latin typeface="Arial" pitchFamily="34" charset="0"/>
                <a:cs typeface="Arial" pitchFamily="34" charset="0"/>
              </a:rPr>
              <a:t>	</a:t>
            </a:r>
            <a:r>
              <a:rPr lang="cs-CZ" sz="1800" b="1">
                <a:latin typeface="Arial" pitchFamily="34" charset="0"/>
                <a:cs typeface="Arial" pitchFamily="34" charset="0"/>
              </a:rPr>
              <a:t>B3 </a:t>
            </a: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VY_32_INOVACE_13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22. září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Tento výukový materiál poskytuje žákům ucelený pohled na 	     postavení a život Romů v ČSR za komunismu.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10039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Romové v ČSR v letech 1945 – 1989</a:t>
            </a:r>
            <a:br>
              <a:rPr lang="cs-CZ" dirty="0" smtClean="0"/>
            </a:br>
            <a:r>
              <a:rPr lang="cs-CZ" dirty="0" smtClean="0"/>
              <a:t>Situace po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válce romská populace značně oslabena.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Čech se po válce vrátilo cca 500 českých Romů 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Sintů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(Důsledek rasové perzekuce.)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Mnozí Romové, kteří měli možnost se vrátit, se svými původními domovy již nesetkali. Proč?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Situace na Slovensku pro Romy velmi napjatá – řeší to emigrací do Čech. První vlna emigrace proběhla hned po válce.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Romové za komunismu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Co je to komunismus?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lat. slova = „společný“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Politická ideologie založena na: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společném vlastnictví majetků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nespolečenských (netřídních) rozdílech</a:t>
            </a:r>
          </a:p>
          <a:p>
            <a:pPr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 Rounded MT Bold" pitchFamily="34" charset="0"/>
              </a:rPr>
              <a:t>	V ČSR od roku 1948 do roku ???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					</a:t>
            </a:r>
            <a:r>
              <a:rPr lang="cs-CZ" b="1" dirty="0" smtClean="0">
                <a:latin typeface="Arial Rounded MT Bold" pitchFamily="34" charset="0"/>
              </a:rPr>
              <a:t>1989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6021288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itchFamily="34" charset="0"/>
                <a:hlinkClick r:id="rId2"/>
              </a:rPr>
              <a:t>http://cs.wikipedia.org/wiki/Komunismus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Romů za komunismu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Komunistické Československo přistoupilo (dle souladu s politikou SSSR) k realizaci koncepce asimilace cikánského obyvatelstva.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platnost vstoupil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Zákon o trvalém usídlení kočujících osob. (Postihl i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olašské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Romy)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roce 1969 začal fungovat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Svaz Cikánů-Romů.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V roce 1973 zrušen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Cikánská legitimace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74354"/>
            <a:ext cx="8147248" cy="3426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661248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Legitimace Ing. Miroslava Holomka jako člena Svazu Cikánů-Romů,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jehož byl v letech 1969–1973 předsedou. Brno, 1971, str. 70</a:t>
            </a:r>
          </a:p>
          <a:p>
            <a:r>
              <a:rPr lang="pl-PL" i="1" dirty="0" smtClean="0">
                <a:latin typeface="Arial" pitchFamily="34" charset="0"/>
                <a:cs typeface="Arial" pitchFamily="34" charset="0"/>
              </a:rPr>
              <a:t>(Ze sbírky Muzea romské kultury v Brně). Dostupné z:</a:t>
            </a:r>
          </a:p>
          <a:p>
            <a:r>
              <a:rPr lang="pl-PL" i="1" dirty="0" smtClean="0">
                <a:latin typeface="Arial" pitchFamily="34" charset="0"/>
                <a:cs typeface="Arial" pitchFamily="34" charset="0"/>
                <a:hlinkClick r:id="rId3"/>
              </a:rPr>
              <a:t>http://www.romanovodori.cz/ucebnice/</a:t>
            </a:r>
            <a:endParaRPr lang="pl-PL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Závodská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M.: 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Romove v českych zemích a na Slovensku v letech 1918–1989, Romea, 1. vydání, 2012, str. 49 – 50, 70, ISBN: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978-80-904106-1-9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58</TotalTime>
  <Words>291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Prezentace aplikace PowerPoint</vt:lpstr>
      <vt:lpstr>Prezentace aplikace PowerPoint</vt:lpstr>
      <vt:lpstr>Romové v ČSR v letech 1945 – 1989 Situace po válce</vt:lpstr>
      <vt:lpstr>Romové za komunismu</vt:lpstr>
      <vt:lpstr>Situace Romů za komunismu</vt:lpstr>
      <vt:lpstr>Cikánská legitimace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Romů IV</dc:title>
  <dc:creator>hp</dc:creator>
  <cp:lastModifiedBy>František Bret</cp:lastModifiedBy>
  <cp:revision>10</cp:revision>
  <dcterms:created xsi:type="dcterms:W3CDTF">2012-10-22T18:18:48Z</dcterms:created>
  <dcterms:modified xsi:type="dcterms:W3CDTF">2013-02-27T06:30:33Z</dcterms:modified>
</cp:coreProperties>
</file>