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42D2-C7D9-43E1-A95D-A98B48F14A4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BCA0-D383-4B37-B978-04B4553B4A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42D2-C7D9-43E1-A95D-A98B48F14A4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BCA0-D383-4B37-B978-04B4553B4A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42D2-C7D9-43E1-A95D-A98B48F14A4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BCA0-D383-4B37-B978-04B4553B4A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42D2-C7D9-43E1-A95D-A98B48F14A4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BCA0-D383-4B37-B978-04B4553B4A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42D2-C7D9-43E1-A95D-A98B48F14A4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BCA0-D383-4B37-B978-04B4553B4A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42D2-C7D9-43E1-A95D-A98B48F14A4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BCA0-D383-4B37-B978-04B4553B4A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42D2-C7D9-43E1-A95D-A98B48F14A4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BCA0-D383-4B37-B978-04B4553B4A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42D2-C7D9-43E1-A95D-A98B48F14A4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BCA0-D383-4B37-B978-04B4553B4A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42D2-C7D9-43E1-A95D-A98B48F14A4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4E4BCA0-D383-4B37-B978-04B4553B4A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42D2-C7D9-43E1-A95D-A98B48F14A4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BCA0-D383-4B37-B978-04B4553B4A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042D2-C7D9-43E1-A95D-A98B48F14A4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4BCA0-D383-4B37-B978-04B4553B4A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DA042D2-C7D9-43E1-A95D-A98B48F14A40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4E4BCA0-D383-4B37-B978-04B4553B4AE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latin typeface="Arial" pitchFamily="34" charset="0"/>
                <a:cs typeface="Arial" pitchFamily="34" charset="0"/>
              </a:rPr>
              <a:t>Kolompárová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	B3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VY_32_INOVACE_18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Vytvořeno: 2. listopadu 2012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Ročník: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Anotace: Prostřednictvím tohoto VM se žáci naučí používat základní fráze 	  jazyka a své znalosti si ověří při praktických aktivitách 	 	  věnovaných tomuto tématu. U aktivit je uvedeno řešení.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		  Metodické doporučení: Žáci by se měli předem seznámit se 	  slovní zásobou, která je součástí výukového materiálu – 	 	  základní fráze. 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fráze - slovníček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44824"/>
            <a:ext cx="4038600" cy="4608512"/>
          </a:xfrm>
        </p:spPr>
        <p:txBody>
          <a:bodyPr>
            <a:noAutofit/>
          </a:bodyPr>
          <a:lstStyle/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Lačho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ďives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! - Dobrý den!</a:t>
            </a:r>
          </a:p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Lačhi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rat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! - Dobrou noc!</a:t>
            </a:r>
          </a:p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Džan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Devleha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! - Na shledanou! (říká ten, který zůstává)</a:t>
            </a:r>
          </a:p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Ačhen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Devleha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! - Na shledanou! (říká ten, který odchází)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T´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aves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bachtalo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! - Měj se dobře!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Servus! - Ahoj!</a:t>
            </a:r>
          </a:p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Sar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sal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? - Jak se máš?</a:t>
            </a:r>
          </a:p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Sar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san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? - Jak se máte?</a:t>
            </a:r>
          </a:p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Lačhes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. - Dobře.</a:t>
            </a:r>
          </a:p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Sar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tut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vičines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? – Jak se máš?</a:t>
            </a:r>
          </a:p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Sar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tut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vičinen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Koda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čačo. - To je pravda.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Pro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sasťipen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. -  Na zdraví!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ha/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hat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/he/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hi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- ano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Na - ne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džanav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. - Nevím. </a:t>
            </a:r>
          </a:p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Oda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sa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jekh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.  To je jedno.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2816"/>
            <a:ext cx="4038600" cy="468052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Kaj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džas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? - Kam jdeš?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Khatar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tiro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drom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? - Kam máš namířeno?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Džav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andro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foros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te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cinkerel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. - Jdu do města nakupovat.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Džav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pre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Slovensko. - Jedu na Slovensko.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Feris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džal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pre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Slovensko. -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Fero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jede na Slovensko.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Bachtalo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tiro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drom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!  - Šťastnou cestu!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But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bacht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! - Hodně štěstí!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romaňi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čhib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- romský jazyk, romština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Romaňi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čhib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hiňi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phari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. -  Romština je těžká.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Keci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mol? - Kolik to stojí?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Oda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but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mol. - Stojí to hodně.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Man (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hin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) ... Mám...  - (doslova Mi je...)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Nane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man... -  Nemám...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Nane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man love. - Nemám peníze.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Hin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tut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....? - Máš...?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Chan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Devleha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! - Dobrou chuť!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Paľikerav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. - Děkuji.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Nane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vaš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soske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. - Není zač.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Kada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bajinav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. - To mě mrzí. Lituji.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k větám vhodnou reakci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 err="1" smtClean="0"/>
              <a:t>Džan</a:t>
            </a:r>
            <a:r>
              <a:rPr lang="cs-CZ" dirty="0" smtClean="0"/>
              <a:t> </a:t>
            </a:r>
            <a:r>
              <a:rPr lang="cs-CZ" dirty="0" err="1" smtClean="0"/>
              <a:t>Devleha</a:t>
            </a:r>
            <a:r>
              <a:rPr lang="cs-CZ" dirty="0" smtClean="0"/>
              <a:t>!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Lačho</a:t>
            </a:r>
            <a:r>
              <a:rPr lang="cs-CZ" dirty="0" smtClean="0"/>
              <a:t> </a:t>
            </a:r>
            <a:r>
              <a:rPr lang="cs-CZ" dirty="0" err="1" smtClean="0"/>
              <a:t>ďives</a:t>
            </a:r>
            <a:r>
              <a:rPr lang="cs-CZ" dirty="0" smtClean="0"/>
              <a:t>!</a:t>
            </a:r>
          </a:p>
          <a:p>
            <a:r>
              <a:rPr lang="cs-CZ" dirty="0" smtClean="0"/>
              <a:t>3. </a:t>
            </a:r>
            <a:r>
              <a:rPr lang="cs-CZ" dirty="0" err="1" smtClean="0"/>
              <a:t>Sar</a:t>
            </a:r>
            <a:r>
              <a:rPr lang="cs-CZ" dirty="0" smtClean="0"/>
              <a:t> </a:t>
            </a:r>
            <a:r>
              <a:rPr lang="cs-CZ" dirty="0" err="1" smtClean="0"/>
              <a:t>sal</a:t>
            </a:r>
            <a:r>
              <a:rPr lang="cs-CZ" dirty="0" smtClean="0"/>
              <a:t>?</a:t>
            </a:r>
          </a:p>
          <a:p>
            <a:r>
              <a:rPr lang="cs-CZ" dirty="0" smtClean="0"/>
              <a:t>4.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Keci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mol? </a:t>
            </a:r>
          </a:p>
          <a:p>
            <a:r>
              <a:rPr lang="cs-CZ" dirty="0" smtClean="0"/>
              <a:t>5. </a:t>
            </a:r>
            <a:r>
              <a:rPr lang="cs-CZ" dirty="0" err="1" smtClean="0"/>
              <a:t>Paľikerav</a:t>
            </a:r>
            <a:r>
              <a:rPr lang="cs-CZ" dirty="0" smtClean="0"/>
              <a:t>!</a:t>
            </a:r>
          </a:p>
          <a:p>
            <a:r>
              <a:rPr lang="cs-CZ" dirty="0" smtClean="0"/>
              <a:t>6. Kaj </a:t>
            </a:r>
            <a:r>
              <a:rPr lang="cs-CZ" dirty="0" err="1" smtClean="0"/>
              <a:t>džas</a:t>
            </a:r>
            <a:r>
              <a:rPr lang="cs-CZ" dirty="0" smtClean="0"/>
              <a:t>?</a:t>
            </a:r>
          </a:p>
          <a:p>
            <a:r>
              <a:rPr lang="cs-CZ" dirty="0" smtClean="0"/>
              <a:t>7. </a:t>
            </a:r>
            <a:r>
              <a:rPr lang="cs-CZ" dirty="0" err="1" smtClean="0"/>
              <a:t>Romaňi</a:t>
            </a:r>
            <a:r>
              <a:rPr lang="cs-CZ" dirty="0" smtClean="0"/>
              <a:t> </a:t>
            </a:r>
            <a:r>
              <a:rPr lang="cs-CZ" dirty="0" err="1" smtClean="0"/>
              <a:t>čhib</a:t>
            </a:r>
            <a:r>
              <a:rPr lang="cs-CZ" dirty="0" smtClean="0"/>
              <a:t> </a:t>
            </a:r>
            <a:r>
              <a:rPr lang="cs-CZ" dirty="0" err="1" smtClean="0"/>
              <a:t>phari</a:t>
            </a:r>
            <a:r>
              <a:rPr lang="cs-CZ" dirty="0" smtClean="0"/>
              <a:t>.</a:t>
            </a:r>
          </a:p>
          <a:p>
            <a:r>
              <a:rPr lang="cs-CZ" dirty="0" smtClean="0"/>
              <a:t>8. </a:t>
            </a:r>
            <a:r>
              <a:rPr lang="cs-CZ" dirty="0" err="1" smtClean="0"/>
              <a:t>Džav</a:t>
            </a:r>
            <a:r>
              <a:rPr lang="cs-CZ" dirty="0" smtClean="0"/>
              <a:t> </a:t>
            </a:r>
            <a:r>
              <a:rPr lang="cs-CZ" dirty="0" err="1" smtClean="0"/>
              <a:t>pre</a:t>
            </a:r>
            <a:r>
              <a:rPr lang="cs-CZ" dirty="0" smtClean="0"/>
              <a:t> Slovensko.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dirty="0" err="1" smtClean="0"/>
              <a:t>Andro</a:t>
            </a:r>
            <a:r>
              <a:rPr lang="cs-CZ" dirty="0" smtClean="0"/>
              <a:t> </a:t>
            </a:r>
            <a:r>
              <a:rPr lang="cs-CZ" dirty="0" err="1" smtClean="0"/>
              <a:t>foros</a:t>
            </a:r>
            <a:r>
              <a:rPr lang="cs-CZ" dirty="0" smtClean="0"/>
              <a:t>.</a:t>
            </a:r>
          </a:p>
          <a:p>
            <a:r>
              <a:rPr lang="cs-CZ" dirty="0" smtClean="0"/>
              <a:t>B) </a:t>
            </a:r>
            <a:r>
              <a:rPr lang="cs-CZ" dirty="0" err="1" smtClean="0"/>
              <a:t>Lačhes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C) </a:t>
            </a:r>
            <a:r>
              <a:rPr lang="cs-CZ" dirty="0" err="1" smtClean="0"/>
              <a:t>Lačho</a:t>
            </a:r>
            <a:r>
              <a:rPr lang="cs-CZ" dirty="0" smtClean="0"/>
              <a:t> </a:t>
            </a:r>
            <a:r>
              <a:rPr lang="cs-CZ" dirty="0" err="1" smtClean="0"/>
              <a:t>ďives</a:t>
            </a:r>
            <a:r>
              <a:rPr lang="cs-CZ" dirty="0" smtClean="0"/>
              <a:t>!</a:t>
            </a:r>
          </a:p>
          <a:p>
            <a:r>
              <a:rPr lang="cs-CZ" dirty="0" smtClean="0"/>
              <a:t>D) </a:t>
            </a:r>
            <a:r>
              <a:rPr lang="cs-CZ" dirty="0" err="1" smtClean="0"/>
              <a:t>Ačhen</a:t>
            </a:r>
            <a:r>
              <a:rPr lang="cs-CZ" dirty="0" smtClean="0"/>
              <a:t> </a:t>
            </a:r>
            <a:r>
              <a:rPr lang="cs-CZ" dirty="0" err="1" smtClean="0"/>
              <a:t>Devleha</a:t>
            </a:r>
            <a:r>
              <a:rPr lang="cs-CZ" dirty="0" smtClean="0"/>
              <a:t>.</a:t>
            </a:r>
          </a:p>
          <a:p>
            <a:r>
              <a:rPr lang="cs-CZ" dirty="0" smtClean="0"/>
              <a:t>E)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Oda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but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mol.</a:t>
            </a:r>
            <a:endParaRPr lang="cs-CZ" sz="2400" dirty="0" smtClean="0"/>
          </a:p>
          <a:p>
            <a:r>
              <a:rPr lang="cs-CZ" dirty="0" smtClean="0"/>
              <a:t>F) </a:t>
            </a:r>
            <a:r>
              <a:rPr lang="cs-CZ" dirty="0" err="1" smtClean="0"/>
              <a:t>Nane</a:t>
            </a:r>
            <a:r>
              <a:rPr lang="cs-CZ" dirty="0" smtClean="0"/>
              <a:t> </a:t>
            </a:r>
            <a:r>
              <a:rPr lang="cs-CZ" dirty="0" err="1" smtClean="0"/>
              <a:t>vaš</a:t>
            </a:r>
            <a:r>
              <a:rPr lang="cs-CZ" dirty="0" smtClean="0"/>
              <a:t> </a:t>
            </a:r>
            <a:r>
              <a:rPr lang="cs-CZ" dirty="0" err="1" smtClean="0"/>
              <a:t>soske</a:t>
            </a:r>
            <a:r>
              <a:rPr lang="cs-CZ" dirty="0" smtClean="0"/>
              <a:t>.</a:t>
            </a:r>
          </a:p>
          <a:p>
            <a:r>
              <a:rPr lang="cs-CZ" dirty="0" smtClean="0"/>
              <a:t>G) </a:t>
            </a:r>
            <a:r>
              <a:rPr lang="cs-CZ" dirty="0" err="1" smtClean="0"/>
              <a:t>Bachtalo</a:t>
            </a:r>
            <a:r>
              <a:rPr lang="cs-CZ" dirty="0" smtClean="0"/>
              <a:t> </a:t>
            </a:r>
            <a:r>
              <a:rPr lang="cs-CZ" dirty="0" err="1" smtClean="0"/>
              <a:t>tiro</a:t>
            </a:r>
            <a:r>
              <a:rPr lang="cs-CZ" dirty="0" smtClean="0"/>
              <a:t> </a:t>
            </a:r>
            <a:r>
              <a:rPr lang="cs-CZ" dirty="0" err="1" smtClean="0"/>
              <a:t>drom</a:t>
            </a:r>
            <a:r>
              <a:rPr lang="cs-CZ" dirty="0" smtClean="0"/>
              <a:t>!</a:t>
            </a:r>
          </a:p>
          <a:p>
            <a:r>
              <a:rPr lang="cs-CZ" dirty="0" smtClean="0"/>
              <a:t>H) Ha, </a:t>
            </a:r>
            <a:r>
              <a:rPr lang="cs-CZ" dirty="0" err="1" smtClean="0"/>
              <a:t>phari</a:t>
            </a:r>
            <a:r>
              <a:rPr lang="cs-CZ" dirty="0" smtClean="0"/>
              <a:t> </a:t>
            </a:r>
            <a:r>
              <a:rPr lang="cs-CZ" dirty="0" err="1" smtClean="0"/>
              <a:t>hiňi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5949280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Řešení: 1D; 2C; 3B; 4E; 5F; 6A; 7H; 8G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203848" y="2132856"/>
            <a:ext cx="180020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915816" y="2708920"/>
            <a:ext cx="216024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2195736" y="2708920"/>
            <a:ext cx="280831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483768" y="3573016"/>
            <a:ext cx="252028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2555776" y="4077072"/>
            <a:ext cx="244827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2483768" y="2204864"/>
            <a:ext cx="2520280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779912" y="5013176"/>
            <a:ext cx="1224136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3923928" y="5013176"/>
            <a:ext cx="108012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věty do romštiny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 zdraví!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Nemám peníze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To je pravda.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Hodně štěstí!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Jdu do města nakupovat.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To je jedno.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Pro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sasťipen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Nane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man love.</a:t>
            </a:r>
          </a:p>
          <a:p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Koda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čačo.</a:t>
            </a:r>
          </a:p>
          <a:p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But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bacht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!</a:t>
            </a:r>
          </a:p>
          <a:p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Džav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andro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foros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te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cinkerel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Oda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jekh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 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Hübschmannová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M. a kol.: Romsko-český a česko-romský slovník, 2. vydání, Fortuna, Praha 1998, ISBN: 8071686190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82</TotalTime>
  <Words>526</Words>
  <Application>Microsoft Office PowerPoint</Application>
  <PresentationFormat>Předvádění na obrazovce (4:3)</PresentationFormat>
  <Paragraphs>87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Prezentace aplikace PowerPoint</vt:lpstr>
      <vt:lpstr>Základní fráze - slovníček</vt:lpstr>
      <vt:lpstr>Přiřaď k větám vhodnou reakci</vt:lpstr>
      <vt:lpstr>Přelož věty do romštiny</vt:lpstr>
      <vt:lpstr>Zdroje informací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František Bret</cp:lastModifiedBy>
  <cp:revision>8</cp:revision>
  <dcterms:created xsi:type="dcterms:W3CDTF">2012-12-02T16:26:44Z</dcterms:created>
  <dcterms:modified xsi:type="dcterms:W3CDTF">2013-02-27T06:35:17Z</dcterms:modified>
</cp:coreProperties>
</file>