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0BDEFD2-994A-4EDC-B69B-8538FE5340A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8F64AC8-3DAF-4906-A3CE-D8A2E5250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pull dir="d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rantisekpavlik.estranky.cz/clanky/o-nastrojich/sarangi---saringda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600" y="4653136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VY_32_INOVACE_19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 10. listopadu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Prostřednictvím tohoto výukového materiálu se žáci seznámí s 	    historickým vývojem romské hudby od počátku  putování z 	    Indie do 19. století.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stopy v dějinách Romů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Spousta informací z dějin Romů souvisí s informacemi o jejich hudebním talentu.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Hudba patří mezi nejvýznamnější stopy romské historie.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Díky hudebním stopám můžeme sledovat cesty Romů z Indie do Evropy, dále získáváme díky hudbě informace o jejich kultuře v místě, ve kterém v dané historické etapě žili. 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Dokladem toho, že pocházejí Romové z Indie, je jejich příbuznost s ?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Domy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Doklady o tom, že Domové byli velmi hudebně nadaní, máme ze 6. století.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Historické prameny dokládají, že Domové měli zkušenosti s provozováním hudby.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Provozování hudby byl pro Domy jeden ze způsobů obživy.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Rysem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domských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hudebníků je dělení hudebních úloh podle pohlaví.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Muži nejčastěji hrají na nástroj.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Ženy a děti se věnují zpěvu - zejména písním s milostnou tematikou, které se obvykle zpívají při tanci za doprovodu bubínku a indických housliček zvaných </a:t>
            </a:r>
            <a:r>
              <a:rPr lang="cs-CZ" dirty="0" err="1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sárangí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frantisekpavlik.estranky.cz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clanky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/o-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nastrojich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/sarangi---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saringda.html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3491880" y="2636912"/>
            <a:ext cx="720080" cy="288032"/>
          </a:xfrm>
          <a:prstGeom prst="cloudCallout">
            <a:avLst>
              <a:gd name="adj1" fmla="val -179989"/>
              <a:gd name="adj2" fmla="val 498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Putování z Indie západním směrem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Další hudební stopu otiskli Romové v ½ 10. století.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této stopě se zmiňuje arabský historik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Hamza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 základě toho, že perský král měl od indického vládce získat 12 000 hudebníků (Romů), jejichž úkolem bylo rozveselovat poddané.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Hráli na loutny.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Tito hudebníci putovali z Indie. 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Byzantská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 Persie putovali Romové směrem do Byzantské říše.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 12. století pochází svědectví o dvou nejčastějších aktivitách Romů: zábava a magie.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Zábava byla spojována s voděním medvědů.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Magie měla charakter předvídání budoucnosti nebo sloužila jako léčebná praktika. 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18. – 19.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 13. do 17. století nebyli Romové s hudbou tolik spojování, neboť nepatřila k hlavnímu zdroji obživy. Romové v tomto období začínali být utiskováni. Národům, ke kterým se Romové přistěhovali, se nelíbil jejich způsob života o obživy.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 počátku 18. století patří mezi významné romské hudebníky patriarcha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Abram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Wood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přišel údajně se svými houslemi do Walesu. Jeho synové byli velmi dobří ve  hře na harfu.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Během 19. století vynikali romští hudebníci především v Uhrách, Rusku a Španělsku.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MANN, Arne: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Romský dějepis, 1. vydání, Praha: Fortuna, 2001, str. 48, ISBN: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80-7168-762-6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HÜBSCHMANNOVÁ, Milena: „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Domští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hudebníci v Indii”, In: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Romano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džaniben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, 1997, č. 3–4, s.11–27. </a:t>
            </a:r>
          </a:p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RADULESCU,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Speranta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„Co je cikánská hudba? (O příslušnosti, identifikaci, zařazení, přijetí zařazení)”, In: JURKOVÁ, Zuzana 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.):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Romská hudba na přelomu tisíciletí. Sborník ze stejnojmenné konference při Světovém festivalu romské hudby KHAMORO 2003 pořádané o.s. Slovo21 ve spolupráci s Fakultou humanitních studií UK v Praze, Praha: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Saga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, 2003, s. 15–20. 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60</TotalTime>
  <Words>450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Prezentace aplikace PowerPoint</vt:lpstr>
      <vt:lpstr>Prezentace aplikace PowerPoint</vt:lpstr>
      <vt:lpstr>Hudební stopy v dějinách Romů</vt:lpstr>
      <vt:lpstr>Indie</vt:lpstr>
      <vt:lpstr>Putování z Indie západním směrem</vt:lpstr>
      <vt:lpstr>Byzantská říše</vt:lpstr>
      <vt:lpstr>18. – 19. století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6</cp:revision>
  <dcterms:created xsi:type="dcterms:W3CDTF">2012-12-02T17:57:05Z</dcterms:created>
  <dcterms:modified xsi:type="dcterms:W3CDTF">2013-02-27T06:35:50Z</dcterms:modified>
</cp:coreProperties>
</file>