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148B30-4DBA-4FC3-9829-FE5D30FCFA33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40F651-0EB6-4B76-8717-7042984F6B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83983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40F651-0EB6-4B76-8717-7042984F6B4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322C7243-D3B6-457C-8C4C-2E21BD31808D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C25303A6-B5BD-4AEC-AB15-812FBD3EB3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C7243-D3B6-457C-8C4C-2E21BD31808D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303A6-B5BD-4AEC-AB15-812FBD3EB3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C7243-D3B6-457C-8C4C-2E21BD31808D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303A6-B5BD-4AEC-AB15-812FBD3EB3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C7243-D3B6-457C-8C4C-2E21BD31808D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303A6-B5BD-4AEC-AB15-812FBD3EB3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22C7243-D3B6-457C-8C4C-2E21BD31808D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25303A6-B5BD-4AEC-AB15-812FBD3EB3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322C7243-D3B6-457C-8C4C-2E21BD31808D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C25303A6-B5BD-4AEC-AB15-812FBD3EB3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C7243-D3B6-457C-8C4C-2E21BD31808D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303A6-B5BD-4AEC-AB15-812FBD3EB3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C7243-D3B6-457C-8C4C-2E21BD31808D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303A6-B5BD-4AEC-AB15-812FBD3EB3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C7243-D3B6-457C-8C4C-2E21BD31808D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303A6-B5BD-4AEC-AB15-812FBD3EB3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C7243-D3B6-457C-8C4C-2E21BD31808D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303A6-B5BD-4AEC-AB15-812FBD3EB3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C7243-D3B6-457C-8C4C-2E21BD31808D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303A6-B5BD-4AEC-AB15-812FBD3EB3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322C7243-D3B6-457C-8C4C-2E21BD31808D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C25303A6-B5BD-4AEC-AB15-812FBD3EB3B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fade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0Aa5rVOGCHo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dirty="0" smtClean="0">
                <a:solidFill>
                  <a:schemeClr val="tx1"/>
                </a:solidFill>
                <a:latin typeface="Arial Black" pitchFamily="34" charset="0"/>
              </a:rPr>
              <a:t>VÝUKOVÝ MATERIÁL ZPRACOVANÝ V RÁMCI PROJEKTU </a:t>
            </a:r>
          </a:p>
          <a:p>
            <a:r>
              <a:rPr lang="cs-CZ" sz="1800" dirty="0" smtClean="0">
                <a:solidFill>
                  <a:schemeClr val="tx1"/>
                </a:solidFill>
                <a:latin typeface="Arial Black" pitchFamily="34" charset="0"/>
              </a:rPr>
              <a:t>MODERNÍ ŠKOLA</a:t>
            </a:r>
          </a:p>
          <a:p>
            <a:r>
              <a:rPr lang="cs-CZ" sz="1800" dirty="0" smtClean="0">
                <a:solidFill>
                  <a:schemeClr val="tx1"/>
                </a:solidFill>
                <a:latin typeface="Arial Black" pitchFamily="34" charset="0"/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Název klíčové aktivity:</a:t>
            </a:r>
          </a:p>
          <a:p>
            <a:pPr algn="ctr">
              <a:buFontTx/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Autor: Mgr. Veronika </a:t>
            </a:r>
            <a:r>
              <a:rPr lang="cs-CZ" sz="1800" b="1" dirty="0" err="1" smtClean="0">
                <a:latin typeface="Arial" pitchFamily="34" charset="0"/>
                <a:cs typeface="Arial" pitchFamily="34" charset="0"/>
              </a:rPr>
              <a:t>Kolompárová</a:t>
            </a:r>
            <a:r>
              <a:rPr lang="cs-CZ" sz="1800" b="1" dirty="0">
                <a:latin typeface="Arial" pitchFamily="34" charset="0"/>
                <a:cs typeface="Arial" pitchFamily="34" charset="0"/>
              </a:rPr>
              <a:t>	B3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VY_32_INOVACE_20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Vytvořeno: 15. listopadu 2012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Ročník:  7., 8. a 9.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Vzdělávací oblast: multikulturní výchova – volitelný předmět Svět Romů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Anotace: Prostřednictvím tohoto VM se žáci seznámí s obecnou 	  	   charakteristikou romské hudby na území Maďarska a 	  	   Slovenska. Pozornost je věnována romským hudebním žánrům,  	   jejich vývojem od 15. do 20. století. 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 středovýchodní Evropy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Hudební nadání romských muzikantů zanechalo velký vliv na lidové hudbě zemí středovýchodní Evropy.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Romové přispěli k rozšíření dnes běžných cimbálových souborů („cimbálovek“).</a:t>
            </a:r>
          </a:p>
          <a:p>
            <a:r>
              <a:rPr lang="cs-CZ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Složení cimbálovky: několik houslí prvních i druhých hlasů, doprovod (kontry), cimbál a kontrabas.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repertoáru romských kapel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moravsko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-slovensko-maďarského původu najdeme především oblíbený </a:t>
            </a:r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tanec čardáš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a táhlé náladové písně k poslechu.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Romská hudba této oblasti vyniká osobitým hudebním přednesem.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Prameny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Uhersko - rok 1489 – první zmínka o romském hudebníkovi. Královně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Beatrix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hrál na loutnu.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Slovensko – 16. století – první zprávy o romských hudebnících na tomto území. Postupně se zde usazovali a přibývalo jich.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Uhersko – konec 19. století - sepsán obsáhlý Soupis „cikánů“ (píše se o 36 231 Romech).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Hudbou se tehdy živilo 4075 rodin.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20. století – prameny, které umožňují poznat skutečnou podobu romské hudby.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Od 90. let dochází k širší popularizaci romské hudby, což souvisí s tím, že do povědomí veřejnosti se dostal proud tzv. </a:t>
            </a:r>
            <a:r>
              <a:rPr lang="cs-CZ" b="1" dirty="0" err="1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rompopu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vývoj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Ke konci 18. stol. dochází k velkému rozvoji cikánských kapel jak ve městech (z této doby známe slavné hudebníky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Mihály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Barna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a Pannu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Cinku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), tak na vesnicích. Vznikají dvě skupiny hudebníků. 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1. skupina: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Tvořili ji především hudebníci z venkova.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Hudebnická profese pro ně byla pouze občasným zdrojem obživy.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Hráli vlastní úpravy lidových písní místního obyvatelstva.</a:t>
            </a:r>
          </a:p>
          <a:p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2. skupina: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Tvořili ji profesionální romští hudebníci ve městech.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Prosadili se v oblasti kavárenské hudby (úpravy operních předeher a klasický repertoár např.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Straussovy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valčíky).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Tito hudebníci se zcela přizpůsobili a citlivě reagovali na poptávku majoritní společnosti. 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žánr – </a:t>
            </a:r>
            <a:r>
              <a:rPr lang="cs-CZ" dirty="0" err="1" smtClean="0"/>
              <a:t>verbunkos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Koncem 18. stol. začíná fáze, která trvá přibližně 50 let.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Vzniká a velmi se rozšiřuje nový hudební žánr – tzv. </a:t>
            </a:r>
            <a:r>
              <a:rPr lang="cs-CZ" b="1" i="1" dirty="0" err="1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verbunkos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(maďarsky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verbunk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= odvedenecký tanec, od německého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werben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– nabírat, odvádět na vojnu).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Romští hudebníci, kteří skládají a hrají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verbunkos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Antal </a:t>
            </a:r>
            <a:r>
              <a:rPr lang="cs-CZ" b="1" dirty="0" err="1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Csermák</a:t>
            </a:r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b="1" dirty="0" err="1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János</a:t>
            </a:r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Lavotta</a:t>
            </a:r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b="1" dirty="0" err="1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János</a:t>
            </a:r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Bihari</a:t>
            </a:r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 a </a:t>
            </a:r>
            <a:r>
              <a:rPr lang="cs-CZ" b="1" dirty="0" err="1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Márk</a:t>
            </a:r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Rózsavolgyi</a:t>
            </a:r>
            <a:endParaRPr lang="cs-CZ" b="1" dirty="0" smtClean="0">
              <a:solidFill>
                <a:schemeClr val="accent3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Verbunkos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je považován za pravou maďarskou lidovou hudbu.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verbunku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se později vyvinuly nové hudební žánry: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1.  pomalý tanec </a:t>
            </a:r>
            <a:r>
              <a:rPr lang="cs-CZ" b="1" dirty="0" err="1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palotáš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(palota = palác)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2. rychlý tanec </a:t>
            </a:r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čardáš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csarda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= hospoda)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Oba tance vyjadřují odlišný společenský kontext. </a:t>
            </a: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  <a:hlinkClick r:id="rId2"/>
              </a:rPr>
              <a:t>http://www.</a:t>
            </a:r>
            <a:r>
              <a:rPr lang="cs-CZ" b="1" dirty="0" err="1" smtClean="0">
                <a:latin typeface="Arial" pitchFamily="34" charset="0"/>
                <a:cs typeface="Arial" pitchFamily="34" charset="0"/>
                <a:hlinkClick r:id="rId2"/>
              </a:rPr>
              <a:t>youtube.com</a:t>
            </a:r>
            <a:r>
              <a:rPr lang="cs-CZ" b="1" dirty="0" smtClean="0"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b="1" dirty="0" err="1" smtClean="0">
                <a:latin typeface="Arial" pitchFamily="34" charset="0"/>
                <a:cs typeface="Arial" pitchFamily="34" charset="0"/>
                <a:hlinkClick r:id="rId2"/>
              </a:rPr>
              <a:t>watch</a:t>
            </a:r>
            <a:r>
              <a:rPr lang="cs-CZ" b="1" dirty="0" smtClean="0">
                <a:latin typeface="Arial" pitchFamily="34" charset="0"/>
                <a:cs typeface="Arial" pitchFamily="34" charset="0"/>
                <a:hlinkClick r:id="rId2"/>
              </a:rPr>
              <a:t>?v=0Aa5rVOGCHo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Hudební žánr - </a:t>
            </a:r>
            <a:r>
              <a:rPr lang="cs-CZ" dirty="0" err="1" smtClean="0"/>
              <a:t>magyar</a:t>
            </a:r>
            <a:r>
              <a:rPr lang="cs-CZ" dirty="0" smtClean="0"/>
              <a:t> nóta (maďarská píseň)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Vyvíjí se od poloviny 19. století.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Tento žánr zpívají Maďaři a na hudební nástroje hrají Romové.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Jedná se především o hudbu instrumentální.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Texty se vytvářely až dodatečně.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Hrály se buď jako písně lyrické, nebo jako taneční.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Mezinárodně populární skladby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druhé polovině 19. stol. začínají Romové hrát také mezinárodně populární skladby.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„Cikánská hudba“ se stává především městskou záležitostí.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Někteří romští hudebníci získávají vzdělání na hudebních akademiích.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Jedním z nejznámějších klasických hudebníků romského původu byl </a:t>
            </a:r>
            <a:r>
              <a:rPr lang="cs-CZ" b="1" dirty="0" err="1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Aladár</a:t>
            </a:r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Rácz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jeho talent objevil známý skladatel Igor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Stravinskij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70. a 80. letech téměř zanikají vesnické kapely.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Olašští</a:t>
            </a:r>
            <a:r>
              <a:rPr lang="cs-CZ" dirty="0" smtClean="0"/>
              <a:t> Romové v Maďarsku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Od 2/2 19. století se v Maďarsku objevují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olašští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Romové.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Jejich hudba byla značně ovlivněna Balkánem a velmi se lišila od hudby hrané maďarsky mluvícími Romy.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Jedním z důvodů toho, proč se hudba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olašských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Romů vyhnula většímu vlivu hudby okolí, byla skutečnost, že hudba nepatřila mezi jejich tradiční profese.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Do svého repertoáru nepřebírali skladby okolní majority.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olašských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Romů najdeme dva základní písňové typy: </a:t>
            </a:r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1. pomalé, lyrické písně k poslechu tzv. </a:t>
            </a:r>
            <a:r>
              <a:rPr lang="cs-CZ" b="1" i="1" dirty="0" err="1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loke</a:t>
            </a:r>
            <a:r>
              <a:rPr lang="cs-CZ" b="1" i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i="1" dirty="0" err="1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dila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r>
              <a:rPr lang="cs-CZ" b="1" i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2. rychlé taneční písně tzv. </a:t>
            </a:r>
            <a:r>
              <a:rPr lang="cs-CZ" b="1" dirty="0" err="1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khelimaske</a:t>
            </a:r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dila</a:t>
            </a:r>
            <a:r>
              <a:rPr lang="cs-CZ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endParaRPr lang="cs-CZ" dirty="0" smtClean="0"/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PLOCEK, J: Hudba středovýchodní Evropy, Praha: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Torst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2003. 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KOVALCSIK, K: „Hudba Romů v Maďarsku“, In: JURKOVÁ, Z.: Romská hudba na přelomu tisíciletí. Sborník ze stejnojmenné konference při Světovém festivalu romské hudby KHAMORO 2003 pořádané o.s. Slovo21 ve spolupráci s Fakultou humanitních studií UK v Praze, Praha: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Saga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2003, s. 21–31. </a:t>
            </a:r>
          </a:p>
          <a:p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69</TotalTime>
  <Words>651</Words>
  <Application>Microsoft Office PowerPoint</Application>
  <PresentationFormat>Předvádění na obrazovce (4:3)</PresentationFormat>
  <Paragraphs>72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Urbanistický</vt:lpstr>
      <vt:lpstr>Prezentace aplikace PowerPoint</vt:lpstr>
      <vt:lpstr>Prezentace aplikace PowerPoint</vt:lpstr>
      <vt:lpstr>Země středovýchodní Evropy</vt:lpstr>
      <vt:lpstr>Prameny</vt:lpstr>
      <vt:lpstr>Hudební vývoj</vt:lpstr>
      <vt:lpstr>Hudební žánr – verbunkos </vt:lpstr>
      <vt:lpstr>Hudební žánr - magyar nóta (maďarská píseň) </vt:lpstr>
      <vt:lpstr>Mezinárodně populární skladby</vt:lpstr>
      <vt:lpstr>Olašští Romové v Maďarsku</vt:lpstr>
      <vt:lpstr>Zdroje informací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hp</dc:creator>
  <cp:lastModifiedBy>František Bret</cp:lastModifiedBy>
  <cp:revision>4</cp:revision>
  <dcterms:created xsi:type="dcterms:W3CDTF">2012-12-02T20:02:54Z</dcterms:created>
  <dcterms:modified xsi:type="dcterms:W3CDTF">2013-02-27T06:36:22Z</dcterms:modified>
</cp:coreProperties>
</file>