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57" r:id="rId3"/>
    <p:sldId id="258" r:id="rId4"/>
    <p:sldId id="259" r:id="rId5"/>
    <p:sldId id="262" r:id="rId6"/>
    <p:sldId id="260" r:id="rId7"/>
    <p:sldId id="261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2" d="100"/>
          <a:sy n="52" d="100"/>
        </p:scale>
        <p:origin x="-1219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E57FBD7B-0CA7-495A-9332-40532AEAD79D}" type="presOf" srcId="{39F8B381-5807-488E-AC22-73DD4140ED4A}" destId="{612116FE-9061-44B1-A457-8F1AFBD162E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13287390-7859-4F44-8AF4-85E41C431F85}" type="presOf" srcId="{39F8B381-5807-488E-AC22-73DD4140ED4A}" destId="{612116FE-9061-44B1-A457-8F1AFBD162E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</a:t>
          </a:r>
          <a:r>
            <a:rPr lang="cs-CZ" smtClean="0"/>
            <a:t>: Mgr. </a:t>
          </a:r>
          <a:r>
            <a:rPr lang="cs-CZ" dirty="0" smtClean="0"/>
            <a:t>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Vytvořeno:12.9.2012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: </a:t>
          </a:r>
          <a:r>
            <a:rPr lang="cs-CZ" dirty="0" smtClean="0"/>
            <a:t>18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Psaní vlastních jmen osob, zvířat a místních jmen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5" custLinFactNeighborX="788" custLinFactNeighborY="7285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1C4BCB69-D3A6-4CCF-9871-D9B9359B8159}" type="pres">
      <dgm:prSet presAssocID="{C73C7642-F245-4585-8F88-243F9FAEF6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3" destOrd="0" parTransId="{66EC36A9-2BA2-4EC9-AAE7-037918B0215E}" sibTransId="{CD7C273C-2CBB-488A-8BF2-5D00DBC541E5}"/>
    <dgm:cxn modelId="{808A55A3-7A45-463B-8870-E66256D18048}" srcId="{39F8B381-5807-488E-AC22-73DD4140ED4A}" destId="{C73C7642-F245-4585-8F88-243F9FAEF6CA}" srcOrd="2" destOrd="0" parTransId="{3E2FFE2A-E7B1-401F-BAB6-893DF909FA64}" sibTransId="{C6F235C3-B62B-4F7C-8AF0-6D3C84052041}"/>
    <dgm:cxn modelId="{4C8905FD-30E9-4B4B-A9D3-DBC7B1B20221}" type="presOf" srcId="{39F8B381-5807-488E-AC22-73DD4140ED4A}" destId="{612116FE-9061-44B1-A457-8F1AFBD162E0}" srcOrd="0" destOrd="0" presId="urn:microsoft.com/office/officeart/2005/8/layout/vList2"/>
    <dgm:cxn modelId="{0E5C83B0-73CC-4C8C-A136-83406E7D460F}" type="presOf" srcId="{FBBFC3EA-9D9D-4F3A-BEA6-9C2C0E46BF20}" destId="{ACAD381E-21DC-4C07-8FDD-119C2EC3BB2E}" srcOrd="0" destOrd="0" presId="urn:microsoft.com/office/officeart/2005/8/layout/vList2"/>
    <dgm:cxn modelId="{0C03C429-96DA-46C1-AD06-80140C0BC3EC}" type="presOf" srcId="{EBC41103-E2E5-4D48-9B4B-425520D3D098}" destId="{97CBBA99-26B9-4E2D-BA76-BF47FEBF0134}" srcOrd="0" destOrd="0" presId="urn:microsoft.com/office/officeart/2005/8/layout/vList2"/>
    <dgm:cxn modelId="{1DB8D5C1-41BE-4408-9388-C8BC31DDA9C8}" type="presOf" srcId="{C73C7642-F245-4585-8F88-243F9FAEF6CA}" destId="{1C4BCB69-D3A6-4CCF-9871-D9B9359B8159}" srcOrd="0" destOrd="0" presId="urn:microsoft.com/office/officeart/2005/8/layout/vList2"/>
    <dgm:cxn modelId="{95F53D04-65FF-4088-A6B9-5FE4AB9B913A}" type="presOf" srcId="{6B0205A6-422D-4956-AD89-0CEBCAE4530D}" destId="{B1DDF1AD-3BC2-43B8-A8D0-A33120EFAF7C}" srcOrd="0" destOrd="0" presId="urn:microsoft.com/office/officeart/2005/8/layout/vList2"/>
    <dgm:cxn modelId="{33360C91-B02A-4173-AEE0-D36716CA72D5}" type="presOf" srcId="{445C7998-7549-48B0-BD68-D4F0167F02E5}" destId="{7B541546-39A7-4633-AED0-6028788110D7}" srcOrd="0" destOrd="0" presId="urn:microsoft.com/office/officeart/2005/8/layout/vList2"/>
    <dgm:cxn modelId="{74DEAA30-A8CD-4FF2-B1FF-748D58FB5D74}" srcId="{39F8B381-5807-488E-AC22-73DD4140ED4A}" destId="{6B0205A6-422D-4956-AD89-0CEBCAE4530D}" srcOrd="4" destOrd="0" parTransId="{168864D7-72A0-4608-BC44-F4D46F72FF3E}" sibTransId="{DB2C7C4B-FB0B-47FC-A6BD-4D152DC3D0CB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E9ED52F-1C5B-4948-B538-0279A84A81B7}" type="presParOf" srcId="{612116FE-9061-44B1-A457-8F1AFBD162E0}" destId="{7B541546-39A7-4633-AED0-6028788110D7}" srcOrd="0" destOrd="0" presId="urn:microsoft.com/office/officeart/2005/8/layout/vList2"/>
    <dgm:cxn modelId="{81FF654D-FA2E-4DF8-AC85-34AC186E9D89}" type="presParOf" srcId="{612116FE-9061-44B1-A457-8F1AFBD162E0}" destId="{9B9314F6-85CC-4C49-B24D-6AF5DF05D800}" srcOrd="1" destOrd="0" presId="urn:microsoft.com/office/officeart/2005/8/layout/vList2"/>
    <dgm:cxn modelId="{7C91C8EB-4989-4FEA-BE89-26EBA89ACEB5}" type="presParOf" srcId="{612116FE-9061-44B1-A457-8F1AFBD162E0}" destId="{ACAD381E-21DC-4C07-8FDD-119C2EC3BB2E}" srcOrd="2" destOrd="0" presId="urn:microsoft.com/office/officeart/2005/8/layout/vList2"/>
    <dgm:cxn modelId="{E9966C58-2E6E-4598-983E-2C6C57C22560}" type="presParOf" srcId="{612116FE-9061-44B1-A457-8F1AFBD162E0}" destId="{208194AD-7544-4854-B7A4-4A67E5453B54}" srcOrd="3" destOrd="0" presId="urn:microsoft.com/office/officeart/2005/8/layout/vList2"/>
    <dgm:cxn modelId="{27A2FB63-7E8C-4B3B-AC19-73793EF777C2}" type="presParOf" srcId="{612116FE-9061-44B1-A457-8F1AFBD162E0}" destId="{1C4BCB69-D3A6-4CCF-9871-D9B9359B8159}" srcOrd="4" destOrd="0" presId="urn:microsoft.com/office/officeart/2005/8/layout/vList2"/>
    <dgm:cxn modelId="{B578C450-B185-4C9D-A91D-D75D936E57AA}" type="presParOf" srcId="{612116FE-9061-44B1-A457-8F1AFBD162E0}" destId="{34DE5943-AAB5-4DC3-B765-99B35FCB6ECD}" srcOrd="5" destOrd="0" presId="urn:microsoft.com/office/officeart/2005/8/layout/vList2"/>
    <dgm:cxn modelId="{5E7B3785-D3D3-4882-BD7E-193293A62785}" type="presParOf" srcId="{612116FE-9061-44B1-A457-8F1AFBD162E0}" destId="{97CBBA99-26B9-4E2D-BA76-BF47FEBF0134}" srcOrd="6" destOrd="0" presId="urn:microsoft.com/office/officeart/2005/8/layout/vList2"/>
    <dgm:cxn modelId="{49BFEEB9-2C50-495F-BBA7-15BD2FBDE863}" type="presParOf" srcId="{612116FE-9061-44B1-A457-8F1AFBD162E0}" destId="{9A22653A-B2DB-4D9E-A633-AD2EC219A723}" srcOrd="7" destOrd="0" presId="urn:microsoft.com/office/officeart/2005/8/layout/vList2"/>
    <dgm:cxn modelId="{E9BDC6A5-787B-4277-ADC9-7C967412115B}" type="presParOf" srcId="{612116FE-9061-44B1-A457-8F1AFBD162E0}" destId="{B1DDF1AD-3BC2-43B8-A8D0-A33120EFAF7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72343"/>
          <a:ext cx="7234758" cy="8611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180000"/>
                <a:lumMod val="100000"/>
              </a:schemeClr>
            </a:gs>
            <a:gs pos="40000">
              <a:schemeClr val="accent1">
                <a:shade val="50000"/>
                <a:hueOff val="0"/>
                <a:satOff val="0"/>
                <a:lumOff val="0"/>
                <a:alphaOff val="0"/>
                <a:tint val="60000"/>
                <a:satMod val="130000"/>
                <a:lumMod val="1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96000"/>
                <a:lumMod val="10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Název školy</a:t>
          </a:r>
          <a:r>
            <a:rPr lang="cs-CZ" sz="2300" b="1" kern="1200" dirty="0" smtClean="0"/>
            <a:t>: Základní škola a Mateřská škola Troskotovice, příspěvková organizace</a:t>
          </a:r>
          <a:endParaRPr lang="cs-CZ" sz="2300" kern="1200" dirty="0"/>
        </a:p>
      </dsp:txBody>
      <dsp:txXfrm>
        <a:off x="42036" y="114379"/>
        <a:ext cx="7150686" cy="777048"/>
      </dsp:txXfrm>
    </dsp:sp>
    <dsp:sp modelId="{ACAD381E-21DC-4C07-8FDD-119C2EC3BB2E}">
      <dsp:nvSpPr>
        <dsp:cNvPr id="0" name=""/>
        <dsp:cNvSpPr/>
      </dsp:nvSpPr>
      <dsp:spPr>
        <a:xfrm>
          <a:off x="0" y="951445"/>
          <a:ext cx="7234758" cy="8611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250240"/>
                <a:satOff val="7538"/>
                <a:lumOff val="17701"/>
                <a:alphaOff val="0"/>
                <a:tint val="50000"/>
                <a:satMod val="180000"/>
                <a:lumMod val="100000"/>
              </a:schemeClr>
            </a:gs>
            <a:gs pos="40000">
              <a:schemeClr val="accent1">
                <a:shade val="50000"/>
                <a:hueOff val="-250240"/>
                <a:satOff val="7538"/>
                <a:lumOff val="17701"/>
                <a:alphaOff val="0"/>
                <a:tint val="60000"/>
                <a:satMod val="130000"/>
                <a:lumMod val="100000"/>
              </a:schemeClr>
            </a:gs>
            <a:gs pos="100000">
              <a:schemeClr val="accent1">
                <a:shade val="50000"/>
                <a:hueOff val="-250240"/>
                <a:satOff val="7538"/>
                <a:lumOff val="17701"/>
                <a:alphaOff val="0"/>
                <a:tint val="96000"/>
                <a:lumMod val="10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Autor</a:t>
          </a:r>
          <a:r>
            <a:rPr lang="cs-CZ" sz="2300" kern="1200" smtClean="0"/>
            <a:t>: Mgr. </a:t>
          </a:r>
          <a:r>
            <a:rPr lang="cs-CZ" sz="2300" kern="1200" dirty="0" smtClean="0"/>
            <a:t>Vlasta Šujanová</a:t>
          </a:r>
          <a:endParaRPr lang="cs-CZ" sz="2300" kern="1200" dirty="0"/>
        </a:p>
      </dsp:txBody>
      <dsp:txXfrm>
        <a:off x="42036" y="993481"/>
        <a:ext cx="7150686" cy="777048"/>
      </dsp:txXfrm>
    </dsp:sp>
    <dsp:sp modelId="{1C4BCB69-D3A6-4CCF-9871-D9B9359B8159}">
      <dsp:nvSpPr>
        <dsp:cNvPr id="0" name=""/>
        <dsp:cNvSpPr/>
      </dsp:nvSpPr>
      <dsp:spPr>
        <a:xfrm>
          <a:off x="0" y="1878805"/>
          <a:ext cx="7234758" cy="8611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500479"/>
                <a:satOff val="15076"/>
                <a:lumOff val="35402"/>
                <a:alphaOff val="0"/>
                <a:tint val="50000"/>
                <a:satMod val="180000"/>
                <a:lumMod val="100000"/>
              </a:schemeClr>
            </a:gs>
            <a:gs pos="40000">
              <a:schemeClr val="accent1">
                <a:shade val="50000"/>
                <a:hueOff val="-500479"/>
                <a:satOff val="15076"/>
                <a:lumOff val="35402"/>
                <a:alphaOff val="0"/>
                <a:tint val="60000"/>
                <a:satMod val="130000"/>
                <a:lumMod val="100000"/>
              </a:schemeClr>
            </a:gs>
            <a:gs pos="100000">
              <a:schemeClr val="accent1">
                <a:shade val="50000"/>
                <a:hueOff val="-500479"/>
                <a:satOff val="15076"/>
                <a:lumOff val="35402"/>
                <a:alphaOff val="0"/>
                <a:tint val="96000"/>
                <a:lumMod val="10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Téma</a:t>
          </a:r>
          <a:r>
            <a:rPr lang="cs-CZ" sz="2300" kern="1200" dirty="0" smtClean="0"/>
            <a:t>: </a:t>
          </a:r>
          <a:r>
            <a:rPr lang="cs-CZ" sz="2300" kern="1200" dirty="0" smtClean="0"/>
            <a:t>Psaní vlastních jmen osob, zvířat a místních jmen</a:t>
          </a:r>
          <a:endParaRPr lang="cs-CZ" sz="2300" kern="1200" dirty="0"/>
        </a:p>
      </dsp:txBody>
      <dsp:txXfrm>
        <a:off x="42036" y="1920841"/>
        <a:ext cx="7150686" cy="777048"/>
      </dsp:txXfrm>
    </dsp:sp>
    <dsp:sp modelId="{97CBBA99-26B9-4E2D-BA76-BF47FEBF0134}">
      <dsp:nvSpPr>
        <dsp:cNvPr id="0" name=""/>
        <dsp:cNvSpPr/>
      </dsp:nvSpPr>
      <dsp:spPr>
        <a:xfrm>
          <a:off x="0" y="2806166"/>
          <a:ext cx="7234758" cy="8611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500479"/>
                <a:satOff val="15076"/>
                <a:lumOff val="35402"/>
                <a:alphaOff val="0"/>
                <a:tint val="50000"/>
                <a:satMod val="180000"/>
                <a:lumMod val="100000"/>
              </a:schemeClr>
            </a:gs>
            <a:gs pos="40000">
              <a:schemeClr val="accent1">
                <a:shade val="50000"/>
                <a:hueOff val="-500479"/>
                <a:satOff val="15076"/>
                <a:lumOff val="35402"/>
                <a:alphaOff val="0"/>
                <a:tint val="60000"/>
                <a:satMod val="130000"/>
                <a:lumMod val="100000"/>
              </a:schemeClr>
            </a:gs>
            <a:gs pos="100000">
              <a:schemeClr val="accent1">
                <a:shade val="50000"/>
                <a:hueOff val="-500479"/>
                <a:satOff val="15076"/>
                <a:lumOff val="35402"/>
                <a:alphaOff val="0"/>
                <a:tint val="96000"/>
                <a:lumMod val="10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Číslo projektu : </a:t>
          </a:r>
          <a:r>
            <a:rPr lang="cs-CZ" sz="2300" kern="1200" dirty="0" smtClean="0"/>
            <a:t>18</a:t>
          </a:r>
          <a:endParaRPr lang="cs-CZ" sz="2300" kern="1200" dirty="0"/>
        </a:p>
      </dsp:txBody>
      <dsp:txXfrm>
        <a:off x="42036" y="2848202"/>
        <a:ext cx="7150686" cy="777048"/>
      </dsp:txXfrm>
    </dsp:sp>
    <dsp:sp modelId="{B1DDF1AD-3BC2-43B8-A8D0-A33120EFAF7C}">
      <dsp:nvSpPr>
        <dsp:cNvPr id="0" name=""/>
        <dsp:cNvSpPr/>
      </dsp:nvSpPr>
      <dsp:spPr>
        <a:xfrm>
          <a:off x="0" y="3733526"/>
          <a:ext cx="7234758" cy="8611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250240"/>
                <a:satOff val="7538"/>
                <a:lumOff val="17701"/>
                <a:alphaOff val="0"/>
                <a:tint val="50000"/>
                <a:satMod val="180000"/>
                <a:lumMod val="100000"/>
              </a:schemeClr>
            </a:gs>
            <a:gs pos="40000">
              <a:schemeClr val="accent1">
                <a:shade val="50000"/>
                <a:hueOff val="-250240"/>
                <a:satOff val="7538"/>
                <a:lumOff val="17701"/>
                <a:alphaOff val="0"/>
                <a:tint val="60000"/>
                <a:satMod val="130000"/>
                <a:lumMod val="100000"/>
              </a:schemeClr>
            </a:gs>
            <a:gs pos="100000">
              <a:schemeClr val="accent1">
                <a:shade val="50000"/>
                <a:hueOff val="-250240"/>
                <a:satOff val="7538"/>
                <a:lumOff val="17701"/>
                <a:alphaOff val="0"/>
                <a:tint val="96000"/>
                <a:lumMod val="10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Vytvořeno:12.9.2012</a:t>
          </a:r>
          <a:endParaRPr lang="cs-CZ" sz="2300" kern="1200" dirty="0"/>
        </a:p>
      </dsp:txBody>
      <dsp:txXfrm>
        <a:off x="42036" y="3775562"/>
        <a:ext cx="7150686" cy="7770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69DA7FE8-82DE-41C4-BB57-D5C573CE34A8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48F7913A-8B08-4F1B-885B-0CD653DB3E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7FE8-82DE-41C4-BB57-D5C573CE34A8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7913A-8B08-4F1B-885B-0CD653DB3E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7FE8-82DE-41C4-BB57-D5C573CE34A8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7913A-8B08-4F1B-885B-0CD653DB3E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7FE8-82DE-41C4-BB57-D5C573CE34A8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7913A-8B08-4F1B-885B-0CD653DB3EA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7FE8-82DE-41C4-BB57-D5C573CE34A8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7913A-8B08-4F1B-885B-0CD653DB3EA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7FE8-82DE-41C4-BB57-D5C573CE34A8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7913A-8B08-4F1B-885B-0CD653DB3E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7FE8-82DE-41C4-BB57-D5C573CE34A8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7913A-8B08-4F1B-885B-0CD653DB3E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69DA7FE8-82DE-41C4-BB57-D5C573CE34A8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48F7913A-8B08-4F1B-885B-0CD653DB3E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69DA7FE8-82DE-41C4-BB57-D5C573CE34A8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48F7913A-8B08-4F1B-885B-0CD653DB3E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7FE8-82DE-41C4-BB57-D5C573CE34A8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7913A-8B08-4F1B-885B-0CD653DB3E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7FE8-82DE-41C4-BB57-D5C573CE34A8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7913A-8B08-4F1B-885B-0CD653DB3E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69DA7FE8-82DE-41C4-BB57-D5C573CE34A8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48F7913A-8B08-4F1B-885B-0CD653DB3EA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diagramData" Target="../diagrams/data3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17" Type="http://schemas.microsoft.com/office/2007/relationships/diagramDrawing" Target="../diagrams/drawing3.xml"/><Relationship Id="rId2" Type="http://schemas.openxmlformats.org/officeDocument/2006/relationships/image" Target="../media/image5.png"/><Relationship Id="rId16" Type="http://schemas.openxmlformats.org/officeDocument/2006/relationships/diagramColors" Target="../diagrams/colors3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5" Type="http://schemas.openxmlformats.org/officeDocument/2006/relationships/diagramQuickStyle" Target="../diagrams/quickStyle3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Relationship Id="rId14" Type="http://schemas.openxmlformats.org/officeDocument/2006/relationships/diagramLayout" Target="../diagrams/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8661" y="5157192"/>
            <a:ext cx="7924800" cy="1499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6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747596"/>
              </p:ext>
            </p:extLst>
          </p:nvPr>
        </p:nvGraphicFramePr>
        <p:xfrm>
          <a:off x="811232" y="0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7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5427687"/>
              </p:ext>
            </p:extLst>
          </p:nvPr>
        </p:nvGraphicFramePr>
        <p:xfrm>
          <a:off x="963632" y="152400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12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5518062"/>
              </p:ext>
            </p:extLst>
          </p:nvPr>
        </p:nvGraphicFramePr>
        <p:xfrm>
          <a:off x="755576" y="188640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</p:spTree>
    <p:extLst>
      <p:ext uri="{BB962C8B-B14F-4D97-AF65-F5344CB8AC3E}">
        <p14:creationId xmlns:p14="http://schemas.microsoft.com/office/powerpoint/2010/main" val="1612151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Prezentace může sloužit jako výkladové, opakovací učivo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dirty="0"/>
              <a:t>Mgr. Vlasta Šujanová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dirty="0"/>
              <a:t>Čeština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Očekávaný výstup:</a:t>
            </a:r>
            <a:r>
              <a:rPr lang="cs-CZ" dirty="0"/>
              <a:t> </a:t>
            </a:r>
            <a:r>
              <a:rPr lang="cs-CZ" dirty="0" smtClean="0"/>
              <a:t>psaní vlastních jmen osob, zvířat, místních jmen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dirty="0"/>
              <a:t>notebook, interaktivní tabule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Klíčová slova:</a:t>
            </a:r>
            <a:r>
              <a:rPr lang="cs-CZ" dirty="0"/>
              <a:t> </a:t>
            </a:r>
            <a:r>
              <a:rPr lang="cs-CZ" dirty="0" smtClean="0"/>
              <a:t>vlastní jméno, místní jméno, adresa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dirty="0"/>
              <a:t>prezentace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/>
              <a:t>žák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první stupeň  2. a 3.roč.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dirty="0"/>
              <a:t>7-10 let</a:t>
            </a:r>
          </a:p>
          <a:p>
            <a:pPr>
              <a:defRPr/>
            </a:pPr>
            <a:endParaRPr lang="cs-CZ" dirty="0"/>
          </a:p>
          <a:p>
            <a:pPr>
              <a:defRPr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5166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Psaní velkých písmen</a:t>
            </a:r>
          </a:p>
          <a:p>
            <a:endParaRPr lang="cs-CZ" dirty="0" smtClean="0"/>
          </a:p>
          <a:p>
            <a:r>
              <a:rPr lang="cs-CZ" dirty="0" smtClean="0"/>
              <a:t>Doplňování vlastních jmen</a:t>
            </a:r>
          </a:p>
          <a:p>
            <a:endParaRPr lang="cs-CZ" dirty="0"/>
          </a:p>
          <a:p>
            <a:r>
              <a:rPr lang="cs-CZ" dirty="0" smtClean="0"/>
              <a:t>Doplňování místních jmen</a:t>
            </a:r>
          </a:p>
          <a:p>
            <a:endParaRPr lang="cs-CZ" dirty="0"/>
          </a:p>
          <a:p>
            <a:r>
              <a:rPr lang="cs-CZ" dirty="0" smtClean="0"/>
              <a:t>Psaní adresy</a:t>
            </a:r>
            <a:endParaRPr lang="cs-CZ" dirty="0"/>
          </a:p>
        </p:txBody>
      </p:sp>
      <p:pic>
        <p:nvPicPr>
          <p:cNvPr id="3074" name="Picture 2" descr="C:\Users\0MGM\AppData\Local\Microsoft\Windows\Temporary Internet Files\Content.IE5\TX3GLX7J\MP9004465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780928"/>
            <a:ext cx="2320973" cy="2996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72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Velká písmena píšeme na začátku</a:t>
            </a:r>
          </a:p>
          <a:p>
            <a:endParaRPr lang="cs-CZ" dirty="0"/>
          </a:p>
          <a:p>
            <a:r>
              <a:rPr lang="cs-CZ" dirty="0" smtClean="0"/>
              <a:t>vlastního </a:t>
            </a:r>
            <a:r>
              <a:rPr lang="cs-CZ" b="1" dirty="0" smtClean="0"/>
              <a:t>jména  osob   Pepík Novák</a:t>
            </a:r>
          </a:p>
          <a:p>
            <a:r>
              <a:rPr lang="cs-CZ" dirty="0"/>
              <a:t>v</a:t>
            </a:r>
            <a:r>
              <a:rPr lang="cs-CZ" dirty="0" smtClean="0"/>
              <a:t>lastního </a:t>
            </a:r>
            <a:r>
              <a:rPr lang="cs-CZ" b="1" dirty="0" smtClean="0"/>
              <a:t>jména zvířata  kočka Micinka</a:t>
            </a:r>
          </a:p>
          <a:p>
            <a:r>
              <a:rPr lang="cs-CZ" dirty="0"/>
              <a:t>m</a:t>
            </a:r>
            <a:r>
              <a:rPr lang="cs-CZ" dirty="0" smtClean="0"/>
              <a:t>ístní </a:t>
            </a:r>
            <a:r>
              <a:rPr lang="cs-CZ" b="1" dirty="0" smtClean="0"/>
              <a:t>jména   zemí  Morava   měst Brno     obcí Lhota   řek Dyje   hor Pálava</a:t>
            </a:r>
          </a:p>
          <a:p>
            <a:endParaRPr lang="cs-CZ" b="1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2050" name="Picture 2" descr="C:\Users\0MGM\AppData\Local\Microsoft\Windows\Temporary Internet Files\Content.IE5\4NL06TZY\MP9004310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7" y="4370654"/>
            <a:ext cx="1546343" cy="1506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8251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pes_____________   kočka_____________</a:t>
            </a:r>
          </a:p>
          <a:p>
            <a:r>
              <a:rPr lang="cs-CZ" dirty="0" smtClean="0"/>
              <a:t>slon ____________   tygr_______________</a:t>
            </a:r>
          </a:p>
          <a:p>
            <a:r>
              <a:rPr lang="cs-CZ" dirty="0" smtClean="0"/>
              <a:t>kůň_____________  chlapec ____________</a:t>
            </a:r>
          </a:p>
          <a:p>
            <a:r>
              <a:rPr lang="cs-CZ" dirty="0" smtClean="0"/>
              <a:t>kamarád_________  dívka______________</a:t>
            </a:r>
          </a:p>
          <a:p>
            <a:r>
              <a:rPr lang="cs-CZ" dirty="0" smtClean="0"/>
              <a:t>křeček___________  kanárek____________</a:t>
            </a:r>
          </a:p>
          <a:p>
            <a:endParaRPr lang="cs-CZ" dirty="0"/>
          </a:p>
          <a:p>
            <a:r>
              <a:rPr lang="cs-CZ" dirty="0" smtClean="0"/>
              <a:t>země___________    řeka______________</a:t>
            </a:r>
          </a:p>
          <a:p>
            <a:r>
              <a:rPr lang="cs-CZ" dirty="0" smtClean="0"/>
              <a:t>vesnice__________   město____________</a:t>
            </a:r>
            <a:endParaRPr lang="cs-CZ" dirty="0"/>
          </a:p>
        </p:txBody>
      </p:sp>
      <p:pic>
        <p:nvPicPr>
          <p:cNvPr id="4100" name="Picture 4" descr="C:\Users\0MGM\AppData\Local\Microsoft\Windows\Temporary Internet Files\Content.IE5\X2W0SL50\MM91000109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221088"/>
            <a:ext cx="1857375" cy="160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9387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 SPRÁVNÁ  PÍSMENA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p/Princezna  z/Zlatovláska , k/Kočka m/Micka,  p/Princ  b/Bajaja, t/Teta k/Katka, p/Pes  a/Azor,  k/Kráva s/Stračena, k/Koza l/Líza,  z/Zajíček  u/</a:t>
            </a:r>
            <a:r>
              <a:rPr lang="cs-CZ" dirty="0" err="1" smtClean="0"/>
              <a:t>Ušáček</a:t>
            </a:r>
            <a:r>
              <a:rPr lang="cs-CZ" dirty="0" smtClean="0"/>
              <a:t>,  k/Králíci  b/Bob a b/Bobek,  m/Mravenec  f/Ferda, v/Včelka  m/Mája, č/Čaroděj  r/Rumburak, b/Babička  e/Evička, d/Dědeček  p/Pepíček, k/Kůň b/Bělouš,  b/Brouk p/Pytlík</a:t>
            </a:r>
            <a:endParaRPr lang="cs-CZ" dirty="0"/>
          </a:p>
        </p:txBody>
      </p:sp>
      <p:pic>
        <p:nvPicPr>
          <p:cNvPr id="5124" name="Picture 4" descr="C:\Users\0MGM\AppData\Local\Microsoft\Windows\Temporary Internet Files\Content.IE5\8AR5F1BG\MM90023633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869160"/>
            <a:ext cx="2706284" cy="1023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846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ZKONTROLUJ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princezna  Zlatovláska </a:t>
            </a:r>
            <a:r>
              <a:rPr lang="cs-CZ" dirty="0"/>
              <a:t>, </a:t>
            </a:r>
            <a:r>
              <a:rPr lang="cs-CZ" dirty="0" smtClean="0"/>
              <a:t>kočka Micka,     princ  Bajaja</a:t>
            </a:r>
            <a:r>
              <a:rPr lang="cs-CZ" dirty="0"/>
              <a:t>, </a:t>
            </a:r>
            <a:r>
              <a:rPr lang="cs-CZ" dirty="0" smtClean="0"/>
              <a:t>teta Katka,   pes  Azor,      kráva Stračena,  koza Líza</a:t>
            </a:r>
            <a:r>
              <a:rPr lang="cs-CZ" dirty="0"/>
              <a:t>, </a:t>
            </a:r>
            <a:r>
              <a:rPr lang="cs-CZ" dirty="0" smtClean="0"/>
              <a:t>                   zajíček  </a:t>
            </a:r>
            <a:r>
              <a:rPr lang="cs-CZ" dirty="0" err="1" smtClean="0"/>
              <a:t>Ušáček</a:t>
            </a:r>
            <a:r>
              <a:rPr lang="cs-CZ" dirty="0"/>
              <a:t>,  </a:t>
            </a:r>
            <a:r>
              <a:rPr lang="cs-CZ" dirty="0" smtClean="0"/>
              <a:t>králíci  Bob </a:t>
            </a:r>
            <a:r>
              <a:rPr lang="cs-CZ" dirty="0"/>
              <a:t>a </a:t>
            </a:r>
            <a:r>
              <a:rPr lang="cs-CZ" dirty="0" smtClean="0"/>
              <a:t>Bobek</a:t>
            </a:r>
            <a:r>
              <a:rPr lang="cs-CZ" dirty="0"/>
              <a:t>, </a:t>
            </a:r>
            <a:r>
              <a:rPr lang="cs-CZ" dirty="0" smtClean="0"/>
              <a:t>         mravenec  Ferda</a:t>
            </a:r>
            <a:r>
              <a:rPr lang="cs-CZ" dirty="0"/>
              <a:t>, </a:t>
            </a:r>
            <a:r>
              <a:rPr lang="cs-CZ" dirty="0" smtClean="0"/>
              <a:t>včelka  Mája</a:t>
            </a:r>
            <a:r>
              <a:rPr lang="cs-CZ" dirty="0"/>
              <a:t>, </a:t>
            </a:r>
            <a:r>
              <a:rPr lang="cs-CZ" dirty="0" smtClean="0"/>
              <a:t>          čaroděj  Rumburak</a:t>
            </a:r>
            <a:r>
              <a:rPr lang="cs-CZ" dirty="0"/>
              <a:t>, </a:t>
            </a:r>
            <a:r>
              <a:rPr lang="cs-CZ" dirty="0" smtClean="0"/>
              <a:t>babička  Evička</a:t>
            </a:r>
            <a:r>
              <a:rPr lang="cs-CZ" dirty="0"/>
              <a:t>, </a:t>
            </a:r>
            <a:r>
              <a:rPr lang="cs-CZ" dirty="0" smtClean="0"/>
              <a:t>dědeček  Pepíček</a:t>
            </a:r>
            <a:r>
              <a:rPr lang="cs-CZ" dirty="0"/>
              <a:t>, </a:t>
            </a:r>
            <a:r>
              <a:rPr lang="cs-CZ" dirty="0" smtClean="0"/>
              <a:t>   kůň Bělouš</a:t>
            </a:r>
            <a:r>
              <a:rPr lang="cs-CZ" dirty="0"/>
              <a:t>, </a:t>
            </a:r>
            <a:r>
              <a:rPr lang="cs-CZ" dirty="0" smtClean="0"/>
              <a:t>           </a:t>
            </a:r>
            <a:r>
              <a:rPr lang="cs-CZ" dirty="0"/>
              <a:t>b</a:t>
            </a:r>
            <a:r>
              <a:rPr lang="cs-CZ" dirty="0" smtClean="0"/>
              <a:t>rouk Pytlík</a:t>
            </a:r>
            <a:endParaRPr lang="cs-CZ" dirty="0"/>
          </a:p>
          <a:p>
            <a:endParaRPr lang="cs-CZ" dirty="0"/>
          </a:p>
        </p:txBody>
      </p:sp>
      <p:pic>
        <p:nvPicPr>
          <p:cNvPr id="1027" name="Picture 3" descr="C:\Users\0MGM\AppData\Local\Microsoft\Windows\Temporary Internet Files\Content.IE5\F5M6QV46\MC9002152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645024"/>
            <a:ext cx="1361038" cy="1865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7923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</a:t>
            </a:r>
            <a:r>
              <a:rPr lang="cs-CZ" dirty="0" err="1" smtClean="0"/>
              <a:t>akub</a:t>
            </a:r>
            <a:r>
              <a:rPr lang="cs-CZ" dirty="0" smtClean="0"/>
              <a:t> a -</a:t>
            </a:r>
            <a:r>
              <a:rPr lang="cs-CZ" dirty="0" err="1" smtClean="0"/>
              <a:t>erezka</a:t>
            </a:r>
            <a:r>
              <a:rPr lang="cs-CZ" dirty="0" smtClean="0"/>
              <a:t> jsou sourozenci. Bydlí  v -</a:t>
            </a:r>
            <a:r>
              <a:rPr lang="cs-CZ" dirty="0" err="1" smtClean="0"/>
              <a:t>ohořelicích</a:t>
            </a:r>
            <a:r>
              <a:rPr lang="cs-CZ" dirty="0" smtClean="0"/>
              <a:t> .  Doma mají  -</a:t>
            </a:r>
            <a:r>
              <a:rPr lang="cs-CZ" dirty="0" err="1" smtClean="0"/>
              <a:t>ejska</a:t>
            </a:r>
            <a:r>
              <a:rPr lang="cs-CZ" dirty="0" smtClean="0"/>
              <a:t>  -</a:t>
            </a:r>
            <a:r>
              <a:rPr lang="cs-CZ" dirty="0" err="1" smtClean="0"/>
              <a:t>unťu</a:t>
            </a:r>
            <a:r>
              <a:rPr lang="cs-CZ" dirty="0" smtClean="0"/>
              <a:t>  a           -očičku  -</a:t>
            </a:r>
            <a:r>
              <a:rPr lang="cs-CZ" dirty="0" err="1" smtClean="0"/>
              <a:t>ourka</a:t>
            </a:r>
            <a:r>
              <a:rPr lang="cs-CZ" dirty="0" smtClean="0"/>
              <a:t>. -</a:t>
            </a:r>
            <a:r>
              <a:rPr lang="cs-CZ" dirty="0" err="1" smtClean="0"/>
              <a:t>ádi</a:t>
            </a:r>
            <a:r>
              <a:rPr lang="cs-CZ" dirty="0" smtClean="0"/>
              <a:t> jezdí k  -</a:t>
            </a:r>
            <a:r>
              <a:rPr lang="cs-CZ" dirty="0" err="1" smtClean="0"/>
              <a:t>abičce</a:t>
            </a:r>
            <a:r>
              <a:rPr lang="cs-CZ" dirty="0" smtClean="0"/>
              <a:t>  -</a:t>
            </a:r>
            <a:r>
              <a:rPr lang="cs-CZ" dirty="0" err="1" smtClean="0"/>
              <a:t>ilušce</a:t>
            </a:r>
            <a:r>
              <a:rPr lang="cs-CZ" dirty="0" smtClean="0"/>
              <a:t> do    -</a:t>
            </a:r>
            <a:r>
              <a:rPr lang="cs-CZ" dirty="0" err="1" smtClean="0"/>
              <a:t>roskotovic</a:t>
            </a:r>
            <a:r>
              <a:rPr lang="cs-CZ" dirty="0" smtClean="0"/>
              <a:t>.  -</a:t>
            </a:r>
            <a:r>
              <a:rPr lang="cs-CZ" dirty="0" err="1" smtClean="0"/>
              <a:t>abička</a:t>
            </a:r>
            <a:r>
              <a:rPr lang="cs-CZ" dirty="0" smtClean="0"/>
              <a:t>  má -</a:t>
            </a:r>
            <a:r>
              <a:rPr lang="cs-CZ" dirty="0" err="1" smtClean="0"/>
              <a:t>oníka</a:t>
            </a:r>
            <a:r>
              <a:rPr lang="cs-CZ" dirty="0" smtClean="0"/>
              <a:t> -</a:t>
            </a:r>
            <a:r>
              <a:rPr lang="cs-CZ" dirty="0" err="1" smtClean="0"/>
              <a:t>imlíka</a:t>
            </a:r>
            <a:r>
              <a:rPr lang="cs-CZ" dirty="0" smtClean="0"/>
              <a:t>  a -</a:t>
            </a:r>
            <a:r>
              <a:rPr lang="cs-CZ" dirty="0" err="1" smtClean="0"/>
              <a:t>ozu</a:t>
            </a:r>
            <a:r>
              <a:rPr lang="cs-CZ" dirty="0" smtClean="0"/>
              <a:t> -</a:t>
            </a:r>
            <a:r>
              <a:rPr lang="cs-CZ" dirty="0" err="1" smtClean="0"/>
              <a:t>ízu</a:t>
            </a:r>
            <a:r>
              <a:rPr lang="cs-CZ" dirty="0" smtClean="0"/>
              <a:t>.  Ve škole mají -</a:t>
            </a:r>
            <a:r>
              <a:rPr lang="cs-CZ" dirty="0" err="1" smtClean="0"/>
              <a:t>amaráda</a:t>
            </a:r>
            <a:r>
              <a:rPr lang="cs-CZ" dirty="0" smtClean="0"/>
              <a:t> -</a:t>
            </a:r>
            <a:r>
              <a:rPr lang="cs-CZ" dirty="0" err="1" smtClean="0"/>
              <a:t>iříka</a:t>
            </a:r>
            <a:r>
              <a:rPr lang="cs-CZ" dirty="0" smtClean="0"/>
              <a:t>  a  -</a:t>
            </a:r>
            <a:r>
              <a:rPr lang="cs-CZ" dirty="0" err="1" smtClean="0"/>
              <a:t>amarádku</a:t>
            </a:r>
            <a:r>
              <a:rPr lang="cs-CZ" dirty="0" smtClean="0"/>
              <a:t>  -</a:t>
            </a:r>
            <a:r>
              <a:rPr lang="cs-CZ" dirty="0" err="1" smtClean="0"/>
              <a:t>deničku</a:t>
            </a:r>
            <a:r>
              <a:rPr lang="cs-CZ" dirty="0" smtClean="0"/>
              <a:t>. Všichni spolu pojedou na výlet na -</a:t>
            </a:r>
            <a:r>
              <a:rPr lang="cs-CZ" dirty="0" err="1" smtClean="0"/>
              <a:t>ámek</a:t>
            </a:r>
            <a:r>
              <a:rPr lang="cs-CZ" dirty="0" smtClean="0"/>
              <a:t> do -</a:t>
            </a:r>
            <a:r>
              <a:rPr lang="cs-CZ" dirty="0" err="1" smtClean="0"/>
              <a:t>ednice</a:t>
            </a:r>
            <a:r>
              <a:rPr lang="cs-CZ" dirty="0" smtClean="0"/>
              <a:t>.  Cestou pojedou přes  -</a:t>
            </a:r>
            <a:r>
              <a:rPr lang="cs-CZ" dirty="0" err="1" smtClean="0"/>
              <a:t>odní</a:t>
            </a:r>
            <a:r>
              <a:rPr lang="cs-CZ" dirty="0" smtClean="0"/>
              <a:t>  -</a:t>
            </a:r>
            <a:r>
              <a:rPr lang="cs-CZ" dirty="0" err="1" smtClean="0"/>
              <a:t>árdž</a:t>
            </a:r>
            <a:r>
              <a:rPr lang="cs-CZ" dirty="0" smtClean="0"/>
              <a:t>  -</a:t>
            </a:r>
            <a:r>
              <a:rPr lang="cs-CZ" dirty="0" err="1" smtClean="0"/>
              <a:t>ové</a:t>
            </a:r>
            <a:r>
              <a:rPr lang="cs-CZ" dirty="0" smtClean="0"/>
              <a:t>  -</a:t>
            </a:r>
            <a:r>
              <a:rPr lang="cs-CZ" dirty="0" err="1" smtClean="0"/>
              <a:t>lýny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6109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ZKONTROLUJ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akub </a:t>
            </a:r>
            <a:r>
              <a:rPr lang="cs-CZ" dirty="0"/>
              <a:t>a T</a:t>
            </a:r>
            <a:r>
              <a:rPr lang="cs-CZ" dirty="0" smtClean="0"/>
              <a:t>erezka </a:t>
            </a:r>
            <a:r>
              <a:rPr lang="cs-CZ" dirty="0"/>
              <a:t>jsou sourozenci. Bydlí  v </a:t>
            </a:r>
            <a:r>
              <a:rPr lang="cs-CZ" dirty="0" smtClean="0"/>
              <a:t>Pohořelicích </a:t>
            </a:r>
            <a:r>
              <a:rPr lang="cs-CZ" dirty="0"/>
              <a:t>.  Doma mají  </a:t>
            </a:r>
            <a:r>
              <a:rPr lang="cs-CZ" dirty="0" smtClean="0"/>
              <a:t>pejska  Punťu  </a:t>
            </a:r>
            <a:r>
              <a:rPr lang="cs-CZ" dirty="0"/>
              <a:t>a           </a:t>
            </a:r>
            <a:r>
              <a:rPr lang="cs-CZ" dirty="0" smtClean="0"/>
              <a:t>kočičku  Mourka</a:t>
            </a:r>
            <a:r>
              <a:rPr lang="cs-CZ" dirty="0"/>
              <a:t>. </a:t>
            </a:r>
            <a:r>
              <a:rPr lang="cs-CZ" dirty="0" smtClean="0"/>
              <a:t>Rádi </a:t>
            </a:r>
            <a:r>
              <a:rPr lang="cs-CZ" dirty="0"/>
              <a:t>jezdí k  </a:t>
            </a:r>
            <a:r>
              <a:rPr lang="cs-CZ" dirty="0" smtClean="0"/>
              <a:t>babičce  Milušce </a:t>
            </a:r>
            <a:r>
              <a:rPr lang="cs-CZ" dirty="0"/>
              <a:t>do </a:t>
            </a:r>
            <a:r>
              <a:rPr lang="cs-CZ" dirty="0" smtClean="0"/>
              <a:t>  Troskotovic</a:t>
            </a:r>
            <a:r>
              <a:rPr lang="cs-CZ" dirty="0"/>
              <a:t>.  </a:t>
            </a:r>
            <a:r>
              <a:rPr lang="cs-CZ" dirty="0" smtClean="0"/>
              <a:t>Babička  </a:t>
            </a:r>
            <a:r>
              <a:rPr lang="cs-CZ" dirty="0"/>
              <a:t>má </a:t>
            </a:r>
            <a:r>
              <a:rPr lang="cs-CZ" dirty="0" smtClean="0"/>
              <a:t>koníka  Šimlíka  </a:t>
            </a:r>
            <a:r>
              <a:rPr lang="cs-CZ" dirty="0"/>
              <a:t>a k</a:t>
            </a:r>
            <a:r>
              <a:rPr lang="cs-CZ" dirty="0" smtClean="0"/>
              <a:t>ozu Lízu</a:t>
            </a:r>
            <a:r>
              <a:rPr lang="cs-CZ" dirty="0"/>
              <a:t>.  Ve škole mají </a:t>
            </a:r>
            <a:r>
              <a:rPr lang="cs-CZ" dirty="0" smtClean="0"/>
              <a:t>kamaráda Jiříka  </a:t>
            </a:r>
            <a:r>
              <a:rPr lang="cs-CZ" dirty="0"/>
              <a:t>a  </a:t>
            </a:r>
            <a:r>
              <a:rPr lang="cs-CZ" dirty="0" smtClean="0"/>
              <a:t>kamarádku  Zdeničku</a:t>
            </a:r>
            <a:r>
              <a:rPr lang="cs-CZ" dirty="0"/>
              <a:t>. Všichni spolu pojedou na výlet na </a:t>
            </a:r>
            <a:r>
              <a:rPr lang="cs-CZ" dirty="0" smtClean="0"/>
              <a:t>zámek </a:t>
            </a:r>
            <a:r>
              <a:rPr lang="cs-CZ" dirty="0"/>
              <a:t>do </a:t>
            </a:r>
            <a:r>
              <a:rPr lang="cs-CZ" dirty="0" smtClean="0"/>
              <a:t>Lednice</a:t>
            </a:r>
            <a:r>
              <a:rPr lang="cs-CZ" dirty="0"/>
              <a:t>.  Cestou pojedou přes  </a:t>
            </a:r>
            <a:r>
              <a:rPr lang="cs-CZ" dirty="0" smtClean="0"/>
              <a:t>vodní    nádrž Nové  Mlýny</a:t>
            </a:r>
            <a:r>
              <a:rPr lang="cs-CZ" dirty="0"/>
              <a:t>.</a:t>
            </a:r>
          </a:p>
          <a:p>
            <a:endParaRPr lang="cs-CZ" dirty="0"/>
          </a:p>
        </p:txBody>
      </p:sp>
      <p:pic>
        <p:nvPicPr>
          <p:cNvPr id="7170" name="Picture 2" descr="C:\Users\0MGM\AppData\Local\Microsoft\Windows\Temporary Internet Files\Content.IE5\4NL06TZY\MM90021906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725144"/>
            <a:ext cx="1276350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9284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  SVOJI  ADRESU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Slečna                         Pan</a:t>
            </a:r>
          </a:p>
          <a:p>
            <a:r>
              <a:rPr lang="cs-CZ" dirty="0" smtClean="0"/>
              <a:t>Eva Novotná                Jan Opička</a:t>
            </a:r>
          </a:p>
          <a:p>
            <a:r>
              <a:rPr lang="cs-CZ" dirty="0" smtClean="0"/>
              <a:t>Luční 51                       Opatovice 69</a:t>
            </a:r>
          </a:p>
          <a:p>
            <a:r>
              <a:rPr lang="cs-CZ" dirty="0" smtClean="0"/>
              <a:t>Praha 4                        567 89</a:t>
            </a:r>
          </a:p>
          <a:p>
            <a:r>
              <a:rPr lang="cs-CZ" dirty="0" smtClean="0"/>
              <a:t>123 45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9378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Ilustrace </a:t>
            </a:r>
            <a:r>
              <a:rPr lang="cs-CZ" dirty="0"/>
              <a:t>: office.microsoft.com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9218" name="Picture 2" descr="C:\Users\0MGM\AppData\Local\Microsoft\Windows\Temporary Internet Files\Content.IE5\2E0TE05V\MM90004092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140969"/>
            <a:ext cx="1702213" cy="2197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0354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133</TotalTime>
  <Words>458</Words>
  <Application>Microsoft Office PowerPoint</Application>
  <PresentationFormat>Předvádění na obrazovce (4:3)</PresentationFormat>
  <Paragraphs>61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Špendlík</vt:lpstr>
      <vt:lpstr>Prezentace aplikace PowerPoint</vt:lpstr>
      <vt:lpstr>ANOTACE</vt:lpstr>
      <vt:lpstr>Prezentace aplikace PowerPoint</vt:lpstr>
      <vt:lpstr>PRAVIDLA</vt:lpstr>
      <vt:lpstr>DOPLŇ  JMÉNA</vt:lpstr>
      <vt:lpstr>VYBER  SPRÁVNÁ  PÍSMENA</vt:lpstr>
      <vt:lpstr>ZKONTROLUJ</vt:lpstr>
      <vt:lpstr>DOPLŇ  </vt:lpstr>
      <vt:lpstr>ZKONTROLUJ</vt:lpstr>
      <vt:lpstr>NAPIŠ  SVOJI  ADRESU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14</cp:revision>
  <dcterms:created xsi:type="dcterms:W3CDTF">2013-02-07T17:59:18Z</dcterms:created>
  <dcterms:modified xsi:type="dcterms:W3CDTF">2013-03-07T19:05:19Z</dcterms:modified>
</cp:coreProperties>
</file>