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 </a:t>
          </a:r>
          <a:r>
            <a:rPr lang="cs-CZ" sz="2000" baseline="0" dirty="0" smtClean="0"/>
            <a:t>ČJ_04_PŘÍDAVNÁ </a:t>
          </a:r>
          <a:r>
            <a:rPr lang="cs-CZ" sz="2000" baseline="0" dirty="0" smtClean="0"/>
            <a:t>JMÉNA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Fukalová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Výklad a procvičení učiva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137" custScaleY="9575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4D7BFB-700E-470E-AB4F-647553AAA9C2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CFF2CCD-A288-46D8-B8FB-6C58AF4507C7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E587FCF-49DA-412F-9260-A7FB5F6C85A9}" type="presOf" srcId="{D1D4F407-5343-4D3F-B5B9-D407B03CAEB4}" destId="{D005CE8C-CC26-4C3E-AC11-E15060ECD759}" srcOrd="0" destOrd="0" presId="urn:microsoft.com/office/officeart/2005/8/layout/target3"/>
    <dgm:cxn modelId="{230B9EFC-1187-4DBD-9649-7BB0CD00EE5C}" type="presOf" srcId="{D1B46980-6531-4606-95E6-44980827E919}" destId="{6140AFEC-043D-4C43-A2F9-D0F5331DF3A3}" srcOrd="0" destOrd="0" presId="urn:microsoft.com/office/officeart/2005/8/layout/target3"/>
    <dgm:cxn modelId="{DD7F1C94-D786-42E9-8071-99DE5F7C8877}" type="presOf" srcId="{757F3AB3-0718-4624-B441-E567A8F0AB56}" destId="{333A1088-737F-45CB-B68E-254E46348037}" srcOrd="0" destOrd="0" presId="urn:microsoft.com/office/officeart/2005/8/layout/target3"/>
    <dgm:cxn modelId="{7F778E19-8DC6-4503-8907-E1FFA8A92F28}" type="presOf" srcId="{D8197B8C-B260-4A16-BDF4-0947B075E274}" destId="{5A5FFA88-C948-4069-8E93-59FA12366E83}" srcOrd="1" destOrd="0" presId="urn:microsoft.com/office/officeart/2005/8/layout/target3"/>
    <dgm:cxn modelId="{8FC96F74-4CA6-48C9-AA47-07E2BA3A013A}" type="presOf" srcId="{D1B46980-6531-4606-95E6-44980827E919}" destId="{2BE915AB-18AA-4053-B92C-3BFC9ED204BB}" srcOrd="1" destOrd="0" presId="urn:microsoft.com/office/officeart/2005/8/layout/target3"/>
    <dgm:cxn modelId="{6F0DBBE3-8C81-441A-B4D6-714E3DB1EF40}" type="presOf" srcId="{4C35D32F-0EAB-4CD7-82EE-45574DC2A586}" destId="{8BEBB6EC-1DAA-4CAC-8A25-BC0FCBD5DBD5}" srcOrd="0" destOrd="0" presId="urn:microsoft.com/office/officeart/2005/8/layout/target3"/>
    <dgm:cxn modelId="{14272B82-FC81-46D9-9232-613921A3D06C}" type="presOf" srcId="{4C35D32F-0EAB-4CD7-82EE-45574DC2A586}" destId="{890E4F0B-2866-4A3F-A3C7-2A14B1797930}" srcOrd="1" destOrd="0" presId="urn:microsoft.com/office/officeart/2005/8/layout/target3"/>
    <dgm:cxn modelId="{FC551E6D-C7CD-4039-9980-FBCD6E1B690C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E07ED49-A699-4705-8A77-D0DB2EEFD79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AFE0673-97B8-42F7-992E-C9EEB37BBB63}" type="presParOf" srcId="{333A1088-737F-45CB-B68E-254E46348037}" destId="{F5ABB229-8D3B-4694-996A-96F23CF14429}" srcOrd="0" destOrd="0" presId="urn:microsoft.com/office/officeart/2005/8/layout/target3"/>
    <dgm:cxn modelId="{A598BFC0-4E0F-4975-BF1F-5E88186124D5}" type="presParOf" srcId="{333A1088-737F-45CB-B68E-254E46348037}" destId="{F41139FD-01EE-4571-8B17-4FB00FC51163}" srcOrd="1" destOrd="0" presId="urn:microsoft.com/office/officeart/2005/8/layout/target3"/>
    <dgm:cxn modelId="{C46DDAE4-7709-4588-8583-C8A7BC956709}" type="presParOf" srcId="{333A1088-737F-45CB-B68E-254E46348037}" destId="{D005CE8C-CC26-4C3E-AC11-E15060ECD759}" srcOrd="2" destOrd="0" presId="urn:microsoft.com/office/officeart/2005/8/layout/target3"/>
    <dgm:cxn modelId="{02A92280-3D14-463D-8DE6-809637A81C7C}" type="presParOf" srcId="{333A1088-737F-45CB-B68E-254E46348037}" destId="{2C702D82-9B77-49B7-9568-BB8EB47C3372}" srcOrd="3" destOrd="0" presId="urn:microsoft.com/office/officeart/2005/8/layout/target3"/>
    <dgm:cxn modelId="{2085269B-82AB-43A3-9AC2-E8514776AB4C}" type="presParOf" srcId="{333A1088-737F-45CB-B68E-254E46348037}" destId="{A52A0455-90FF-4808-ABD0-F02540D31D5A}" srcOrd="4" destOrd="0" presId="urn:microsoft.com/office/officeart/2005/8/layout/target3"/>
    <dgm:cxn modelId="{2921EBEA-B5C5-496A-A9AB-52D19B021D00}" type="presParOf" srcId="{333A1088-737F-45CB-B68E-254E46348037}" destId="{6140AFEC-043D-4C43-A2F9-D0F5331DF3A3}" srcOrd="5" destOrd="0" presId="urn:microsoft.com/office/officeart/2005/8/layout/target3"/>
    <dgm:cxn modelId="{B8C63C85-D428-4A9E-9D63-A8D852258016}" type="presParOf" srcId="{333A1088-737F-45CB-B68E-254E46348037}" destId="{9358AC05-5D7D-4327-9F80-1AD486AEA664}" srcOrd="6" destOrd="0" presId="urn:microsoft.com/office/officeart/2005/8/layout/target3"/>
    <dgm:cxn modelId="{73BE1D35-5C1B-404F-B5D0-F012CB806B63}" type="presParOf" srcId="{333A1088-737F-45CB-B68E-254E46348037}" destId="{313FC574-E1CD-4FB4-B054-0B805CE0447D}" srcOrd="7" destOrd="0" presId="urn:microsoft.com/office/officeart/2005/8/layout/target3"/>
    <dgm:cxn modelId="{4891D2A7-DAAB-4EA1-8BCD-D1FCE64EBD25}" type="presParOf" srcId="{333A1088-737F-45CB-B68E-254E46348037}" destId="{619D679B-A015-4ECF-8348-D1034C574F40}" srcOrd="8" destOrd="0" presId="urn:microsoft.com/office/officeart/2005/8/layout/target3"/>
    <dgm:cxn modelId="{3CE3EE6E-A29D-4470-B461-7BBB654F82D6}" type="presParOf" srcId="{333A1088-737F-45CB-B68E-254E46348037}" destId="{322283A8-4A27-4CDA-BAE3-F381106A9174}" srcOrd="9" destOrd="0" presId="urn:microsoft.com/office/officeart/2005/8/layout/target3"/>
    <dgm:cxn modelId="{FA0FA9C5-D0A1-4DEA-AD6E-6C24E491057B}" type="presParOf" srcId="{333A1088-737F-45CB-B68E-254E46348037}" destId="{FFC9F71D-1B4F-4AD9-A4A6-86ADEFC8AF5C}" srcOrd="10" destOrd="0" presId="urn:microsoft.com/office/officeart/2005/8/layout/target3"/>
    <dgm:cxn modelId="{A1B45A35-093C-4F61-A8A1-30D5E4C53D92}" type="presParOf" srcId="{333A1088-737F-45CB-B68E-254E46348037}" destId="{25B08C86-7E15-44DC-BE7F-FFB55DD49D12}" srcOrd="11" destOrd="0" presId="urn:microsoft.com/office/officeart/2005/8/layout/target3"/>
    <dgm:cxn modelId="{354920EA-8048-48FD-AD36-C9B0AB1A3EB1}" type="presParOf" srcId="{333A1088-737F-45CB-B68E-254E46348037}" destId="{76644BE8-9D7C-4C09-B250-3D10AF48CBB7}" srcOrd="12" destOrd="0" presId="urn:microsoft.com/office/officeart/2005/8/layout/target3"/>
    <dgm:cxn modelId="{68F483E3-A011-4418-9993-D04BA3F09C58}" type="presParOf" srcId="{333A1088-737F-45CB-B68E-254E46348037}" destId="{EE85B701-7295-41C0-BA7A-34D3756A2AE6}" srcOrd="13" destOrd="0" presId="urn:microsoft.com/office/officeart/2005/8/layout/target3"/>
    <dgm:cxn modelId="{2D786A14-57BE-4F33-926D-610BF643CEB1}" type="presParOf" srcId="{333A1088-737F-45CB-B68E-254E46348037}" destId="{8BEBB6EC-1DAA-4CAC-8A25-BC0FCBD5DBD5}" srcOrd="14" destOrd="0" presId="urn:microsoft.com/office/officeart/2005/8/layout/target3"/>
    <dgm:cxn modelId="{5A389653-0F15-457C-A5A0-64B11FB018DD}" type="presParOf" srcId="{333A1088-737F-45CB-B68E-254E46348037}" destId="{AED2198E-93D5-4001-81B4-73124B309672}" srcOrd="15" destOrd="0" presId="urn:microsoft.com/office/officeart/2005/8/layout/target3"/>
    <dgm:cxn modelId="{82A58481-2685-4D8E-925C-20801407686B}" type="presParOf" srcId="{333A1088-737F-45CB-B68E-254E46348037}" destId="{2BE915AB-18AA-4053-B92C-3BFC9ED204BB}" srcOrd="16" destOrd="0" presId="urn:microsoft.com/office/officeart/2005/8/layout/target3"/>
    <dgm:cxn modelId="{4240BEA0-E50C-4DCE-8829-B1C15765A57F}" type="presParOf" srcId="{333A1088-737F-45CB-B68E-254E46348037}" destId="{6BB5E863-4638-4E1D-BFDE-399D028AC4ED}" srcOrd="17" destOrd="0" presId="urn:microsoft.com/office/officeart/2005/8/layout/target3"/>
    <dgm:cxn modelId="{1D5CE1EB-0AAE-4376-A2A9-A412099EF67C}" type="presParOf" srcId="{333A1088-737F-45CB-B68E-254E46348037}" destId="{5A5FFA88-C948-4069-8E93-59FA12366E83}" srcOrd="18" destOrd="0" presId="urn:microsoft.com/office/officeart/2005/8/layout/target3"/>
    <dgm:cxn modelId="{42848ED7-A288-4BD9-A4FC-2E95CC61FD8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27847D-9461-40EE-959A-5B72719C01D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6D47288-FDC9-472E-B6F9-EFE6ADD7FF42}">
      <dgm:prSet/>
      <dgm:spPr/>
      <dgm:t>
        <a:bodyPr/>
        <a:lstStyle/>
        <a:p>
          <a:pPr rtl="0"/>
          <a:r>
            <a:rPr lang="cs-CZ" dirty="0" smtClean="0">
              <a:solidFill>
                <a:srgbClr val="FF0000"/>
              </a:solidFill>
            </a:rPr>
            <a:t>Pěkný</a:t>
          </a:r>
        </a:p>
        <a:p>
          <a:pPr rtl="0"/>
          <a:endParaRPr lang="cs-CZ" dirty="0">
            <a:solidFill>
              <a:srgbClr val="FF0000"/>
            </a:solidFill>
          </a:endParaRPr>
        </a:p>
      </dgm:t>
    </dgm:pt>
    <dgm:pt modelId="{7C95B53C-763F-4BC2-91FB-902FF7D7CFC4}" type="parTrans" cxnId="{3BDF460B-EB69-4FD4-BFB4-F1A875C813D4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AABF81C3-0885-48CF-8D5B-30FD958CDEDD}" type="sibTrans" cxnId="{3BDF460B-EB69-4FD4-BFB4-F1A875C813D4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7EA4C87E-30AF-43F9-9188-CBD73C497ABD}">
      <dgm:prSet/>
      <dgm:spPr/>
      <dgm:t>
        <a:bodyPr/>
        <a:lstStyle/>
        <a:p>
          <a:pPr rtl="0"/>
          <a:r>
            <a:rPr lang="cs-CZ" dirty="0" smtClean="0">
              <a:solidFill>
                <a:srgbClr val="FF0000"/>
              </a:solidFill>
            </a:rPr>
            <a:t>Mlhavý</a:t>
          </a:r>
        </a:p>
        <a:p>
          <a:pPr rtl="0"/>
          <a:endParaRPr lang="cs-CZ" dirty="0">
            <a:solidFill>
              <a:srgbClr val="FF0000"/>
            </a:solidFill>
          </a:endParaRPr>
        </a:p>
      </dgm:t>
    </dgm:pt>
    <dgm:pt modelId="{073D528F-9F9E-4811-912C-D8CE2CDF7FB9}" type="parTrans" cxnId="{C3395837-54F6-44A0-A1A0-FF0CB02B9B8B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DFC11CEB-636C-43EA-BD1A-E35B20216F84}" type="sibTrans" cxnId="{C3395837-54F6-44A0-A1A0-FF0CB02B9B8B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6772A388-828B-4ECA-A6EC-986F8477A37E}">
      <dgm:prSet/>
      <dgm:spPr/>
      <dgm:t>
        <a:bodyPr/>
        <a:lstStyle/>
        <a:p>
          <a:pPr rtl="0"/>
          <a:r>
            <a:rPr lang="cs-CZ" dirty="0" smtClean="0">
              <a:solidFill>
                <a:srgbClr val="FF0000"/>
              </a:solidFill>
            </a:rPr>
            <a:t>Kosí</a:t>
          </a:r>
        </a:p>
        <a:p>
          <a:pPr rtl="0"/>
          <a:endParaRPr lang="cs-CZ" dirty="0">
            <a:solidFill>
              <a:srgbClr val="FF0000"/>
            </a:solidFill>
          </a:endParaRPr>
        </a:p>
      </dgm:t>
    </dgm:pt>
    <dgm:pt modelId="{214CC179-E688-44AA-A0F4-3D1D2F132AEA}" type="parTrans" cxnId="{805FE51E-8C4A-496B-BEC3-E7A8966538C6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DFA664C2-A46C-4F21-B044-A3AE0E4B5A47}" type="sibTrans" cxnId="{805FE51E-8C4A-496B-BEC3-E7A8966538C6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521BDEC4-B82B-454F-99F2-B3F0DEDAA9C5}">
      <dgm:prSet/>
      <dgm:spPr/>
      <dgm:t>
        <a:bodyPr/>
        <a:lstStyle/>
        <a:p>
          <a:pPr rtl="0"/>
          <a:r>
            <a:rPr lang="cs-CZ" dirty="0" smtClean="0">
              <a:solidFill>
                <a:srgbClr val="FF0000"/>
              </a:solidFill>
            </a:rPr>
            <a:t>Žabí</a:t>
          </a:r>
        </a:p>
        <a:p>
          <a:pPr rtl="0"/>
          <a:endParaRPr lang="cs-CZ" dirty="0">
            <a:solidFill>
              <a:srgbClr val="FF0000"/>
            </a:solidFill>
          </a:endParaRPr>
        </a:p>
      </dgm:t>
    </dgm:pt>
    <dgm:pt modelId="{A4359A9B-094B-43B5-AE9E-40B87AD306BB}" type="parTrans" cxnId="{CCE70ACD-E633-4B7F-B6A7-BD8330C96634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8215F3D7-BCC1-465D-ABAA-742C0222DB3B}" type="sibTrans" cxnId="{CCE70ACD-E633-4B7F-B6A7-BD8330C96634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3A577372-875A-4166-9D3C-AF21BF6C1FD2}">
      <dgm:prSet/>
      <dgm:spPr/>
      <dgm:t>
        <a:bodyPr/>
        <a:lstStyle/>
        <a:p>
          <a:pPr rtl="0"/>
          <a:r>
            <a:rPr lang="cs-CZ" dirty="0" smtClean="0">
              <a:solidFill>
                <a:srgbClr val="FF0000"/>
              </a:solidFill>
            </a:rPr>
            <a:t>Azorův</a:t>
          </a:r>
        </a:p>
        <a:p>
          <a:pPr rtl="0"/>
          <a:endParaRPr lang="cs-CZ" dirty="0">
            <a:solidFill>
              <a:srgbClr val="FF0000"/>
            </a:solidFill>
          </a:endParaRPr>
        </a:p>
      </dgm:t>
    </dgm:pt>
    <dgm:pt modelId="{17137FB5-E26A-4602-BACC-3ADE0F8E55EA}" type="parTrans" cxnId="{0C0FF355-218C-4B4E-BEE7-F6AB936683F8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C132A7F5-F327-49B1-B85F-81C4872E8570}" type="sibTrans" cxnId="{0C0FF355-218C-4B4E-BEE7-F6AB936683F8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9FFE6DA5-4E54-4EE9-9A8E-963FDD61D325}">
      <dgm:prSet/>
      <dgm:spPr/>
      <dgm:t>
        <a:bodyPr/>
        <a:lstStyle/>
        <a:p>
          <a:pPr rtl="0"/>
          <a:r>
            <a:rPr lang="cs-CZ" dirty="0" smtClean="0">
              <a:solidFill>
                <a:srgbClr val="FF0000"/>
              </a:solidFill>
            </a:rPr>
            <a:t>Veselým</a:t>
          </a:r>
        </a:p>
        <a:p>
          <a:pPr rtl="0"/>
          <a:endParaRPr lang="cs-CZ" dirty="0">
            <a:solidFill>
              <a:srgbClr val="FF0000"/>
            </a:solidFill>
          </a:endParaRPr>
        </a:p>
      </dgm:t>
    </dgm:pt>
    <dgm:pt modelId="{57AC4922-DACA-4851-8302-E2271ACA1F3D}" type="parTrans" cxnId="{8734DB44-3D44-4315-991E-B08F1F534271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81B3E614-CA50-43E5-A934-4EA454D90447}" type="sibTrans" cxnId="{8734DB44-3D44-4315-991E-B08F1F534271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DD40467D-7C38-4ABC-81DD-E4398D3796CE}">
      <dgm:prSet/>
      <dgm:spPr/>
      <dgm:t>
        <a:bodyPr/>
        <a:lstStyle/>
        <a:p>
          <a:pPr rtl="0"/>
          <a:r>
            <a:rPr lang="cs-CZ" dirty="0" smtClean="0">
              <a:solidFill>
                <a:srgbClr val="FF0000"/>
              </a:solidFill>
            </a:rPr>
            <a:t>Alenčina</a:t>
          </a:r>
        </a:p>
        <a:p>
          <a:pPr rtl="0"/>
          <a:endParaRPr lang="cs-CZ" dirty="0">
            <a:solidFill>
              <a:srgbClr val="FF0000"/>
            </a:solidFill>
          </a:endParaRPr>
        </a:p>
      </dgm:t>
    </dgm:pt>
    <dgm:pt modelId="{B8DE16BA-1F1A-4906-9D17-FF17B4C2C5AF}" type="parTrans" cxnId="{E02C0822-F233-43F8-8EEE-EDD7A478117A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8F6A9957-B37E-4562-8B84-298223EC494C}" type="sibTrans" cxnId="{E02C0822-F233-43F8-8EEE-EDD7A478117A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BC68DCDD-518B-4234-B328-B6BF8C8C53F4}">
      <dgm:prSet/>
      <dgm:spPr/>
      <dgm:t>
        <a:bodyPr/>
        <a:lstStyle/>
        <a:p>
          <a:pPr rtl="0"/>
          <a:r>
            <a:rPr lang="cs-CZ" dirty="0" smtClean="0">
              <a:solidFill>
                <a:srgbClr val="FF0000"/>
              </a:solidFill>
            </a:rPr>
            <a:t>Teplý</a:t>
          </a:r>
        </a:p>
        <a:p>
          <a:pPr rtl="0"/>
          <a:endParaRPr lang="cs-CZ" dirty="0">
            <a:solidFill>
              <a:srgbClr val="FF0000"/>
            </a:solidFill>
          </a:endParaRPr>
        </a:p>
      </dgm:t>
    </dgm:pt>
    <dgm:pt modelId="{16A9E9B3-666C-4867-9792-311B23D41B4E}" type="parTrans" cxnId="{2A0889CD-91F9-45FE-9304-BC20F433924C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BCB02EFB-4ACC-4991-A39E-BEA21BEAE8FD}" type="sibTrans" cxnId="{2A0889CD-91F9-45FE-9304-BC20F433924C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5A913B87-DEFF-4127-95FC-E513719FEB9B}">
      <dgm:prSet/>
      <dgm:spPr/>
      <dgm:t>
        <a:bodyPr/>
        <a:lstStyle/>
        <a:p>
          <a:pPr rtl="0"/>
          <a:r>
            <a:rPr lang="cs-CZ" dirty="0" smtClean="0">
              <a:solidFill>
                <a:srgbClr val="FF0000"/>
              </a:solidFill>
            </a:rPr>
            <a:t>Malované</a:t>
          </a:r>
        </a:p>
        <a:p>
          <a:pPr rtl="0"/>
          <a:r>
            <a:rPr lang="cs-CZ" dirty="0" smtClean="0">
              <a:solidFill>
                <a:srgbClr val="FF0000"/>
              </a:solidFill>
            </a:rPr>
            <a:t> </a:t>
          </a:r>
          <a:endParaRPr lang="cs-CZ" dirty="0">
            <a:solidFill>
              <a:srgbClr val="FF0000"/>
            </a:solidFill>
          </a:endParaRPr>
        </a:p>
      </dgm:t>
    </dgm:pt>
    <dgm:pt modelId="{C3D8B2C9-FDBD-4D67-8A3F-DB715EADE01E}" type="parTrans" cxnId="{0622D26F-2713-499F-8AD4-3270C1339171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4ED1999D-F454-4011-953C-76A52642A879}" type="sibTrans" cxnId="{0622D26F-2713-499F-8AD4-3270C1339171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22E9F0E6-1386-478D-AEC7-2C3A6EB52196}">
      <dgm:prSet/>
      <dgm:spPr/>
      <dgm:t>
        <a:bodyPr/>
        <a:lstStyle/>
        <a:p>
          <a:pPr rtl="0"/>
          <a:r>
            <a:rPr lang="cs-CZ" dirty="0" smtClean="0">
              <a:solidFill>
                <a:srgbClr val="FF0000"/>
              </a:solidFill>
            </a:rPr>
            <a:t>Milí</a:t>
          </a:r>
        </a:p>
        <a:p>
          <a:pPr rtl="0"/>
          <a:endParaRPr lang="cs-CZ" dirty="0">
            <a:solidFill>
              <a:srgbClr val="FF0000"/>
            </a:solidFill>
          </a:endParaRPr>
        </a:p>
      </dgm:t>
    </dgm:pt>
    <dgm:pt modelId="{DFEFB888-93E8-4052-9DAE-9378832EF00C}" type="parTrans" cxnId="{AA240EFF-CFC4-4011-99F9-83AE12B1B3B6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3D46D1F3-0168-4DF6-B495-49DCD39E6E38}" type="sibTrans" cxnId="{AA240EFF-CFC4-4011-99F9-83AE12B1B3B6}">
      <dgm:prSet/>
      <dgm:spPr/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164757B2-CA81-4340-9984-A1073B4CAD4E}" type="pres">
      <dgm:prSet presAssocID="{0A27847D-9461-40EE-959A-5B72719C01D3}" presName="diagram" presStyleCnt="0">
        <dgm:presLayoutVars>
          <dgm:dir/>
          <dgm:resizeHandles val="exact"/>
        </dgm:presLayoutVars>
      </dgm:prSet>
      <dgm:spPr/>
    </dgm:pt>
    <dgm:pt modelId="{78703D82-73D1-40A6-9536-9D97B93AAF21}" type="pres">
      <dgm:prSet presAssocID="{16D47288-FDC9-472E-B6F9-EFE6ADD7FF42}" presName="node" presStyleLbl="node1" presStyleIdx="0" presStyleCnt="10">
        <dgm:presLayoutVars>
          <dgm:bulletEnabled val="1"/>
        </dgm:presLayoutVars>
      </dgm:prSet>
      <dgm:spPr/>
    </dgm:pt>
    <dgm:pt modelId="{0D8DDBB8-54A8-4D37-8E33-5423CEFBEFAD}" type="pres">
      <dgm:prSet presAssocID="{AABF81C3-0885-48CF-8D5B-30FD958CDEDD}" presName="sibTrans" presStyleCnt="0"/>
      <dgm:spPr/>
    </dgm:pt>
    <dgm:pt modelId="{024FB2CE-0432-40C4-A99F-0EA1CEF789B3}" type="pres">
      <dgm:prSet presAssocID="{7EA4C87E-30AF-43F9-9188-CBD73C497ABD}" presName="node" presStyleLbl="node1" presStyleIdx="1" presStyleCnt="10">
        <dgm:presLayoutVars>
          <dgm:bulletEnabled val="1"/>
        </dgm:presLayoutVars>
      </dgm:prSet>
      <dgm:spPr/>
    </dgm:pt>
    <dgm:pt modelId="{DF2DC91B-E0B2-4065-9DF4-AC15E845FEC9}" type="pres">
      <dgm:prSet presAssocID="{DFC11CEB-636C-43EA-BD1A-E35B20216F84}" presName="sibTrans" presStyleCnt="0"/>
      <dgm:spPr/>
    </dgm:pt>
    <dgm:pt modelId="{5AE0E7D3-DF10-4B4E-AA15-8937520D9267}" type="pres">
      <dgm:prSet presAssocID="{6772A388-828B-4ECA-A6EC-986F8477A37E}" presName="node" presStyleLbl="node1" presStyleIdx="2" presStyleCnt="10">
        <dgm:presLayoutVars>
          <dgm:bulletEnabled val="1"/>
        </dgm:presLayoutVars>
      </dgm:prSet>
      <dgm:spPr/>
    </dgm:pt>
    <dgm:pt modelId="{E7D33472-99D1-40A4-B789-C2A8075F178A}" type="pres">
      <dgm:prSet presAssocID="{DFA664C2-A46C-4F21-B044-A3AE0E4B5A47}" presName="sibTrans" presStyleCnt="0"/>
      <dgm:spPr/>
    </dgm:pt>
    <dgm:pt modelId="{B42EA3A8-3C69-48CB-A776-16EA6CBF9CB5}" type="pres">
      <dgm:prSet presAssocID="{521BDEC4-B82B-454F-99F2-B3F0DEDAA9C5}" presName="node" presStyleLbl="node1" presStyleIdx="3" presStyleCnt="10">
        <dgm:presLayoutVars>
          <dgm:bulletEnabled val="1"/>
        </dgm:presLayoutVars>
      </dgm:prSet>
      <dgm:spPr/>
    </dgm:pt>
    <dgm:pt modelId="{DEA6DE35-C283-4952-894A-4E8792129AC9}" type="pres">
      <dgm:prSet presAssocID="{8215F3D7-BCC1-465D-ABAA-742C0222DB3B}" presName="sibTrans" presStyleCnt="0"/>
      <dgm:spPr/>
    </dgm:pt>
    <dgm:pt modelId="{D10D7ABF-A9FD-4EA6-8890-9F15D252F281}" type="pres">
      <dgm:prSet presAssocID="{3A577372-875A-4166-9D3C-AF21BF6C1FD2}" presName="node" presStyleLbl="node1" presStyleIdx="4" presStyleCnt="10">
        <dgm:presLayoutVars>
          <dgm:bulletEnabled val="1"/>
        </dgm:presLayoutVars>
      </dgm:prSet>
      <dgm:spPr/>
    </dgm:pt>
    <dgm:pt modelId="{ADFB4840-C66D-47D2-88B8-F66387805082}" type="pres">
      <dgm:prSet presAssocID="{C132A7F5-F327-49B1-B85F-81C4872E8570}" presName="sibTrans" presStyleCnt="0"/>
      <dgm:spPr/>
    </dgm:pt>
    <dgm:pt modelId="{62752906-4D64-4F19-B7EE-35BE4B900963}" type="pres">
      <dgm:prSet presAssocID="{9FFE6DA5-4E54-4EE9-9A8E-963FDD61D325}" presName="node" presStyleLbl="node1" presStyleIdx="5" presStyleCnt="10">
        <dgm:presLayoutVars>
          <dgm:bulletEnabled val="1"/>
        </dgm:presLayoutVars>
      </dgm:prSet>
      <dgm:spPr/>
    </dgm:pt>
    <dgm:pt modelId="{9322ECD2-5F3F-4EB6-BD91-E81D3095A45D}" type="pres">
      <dgm:prSet presAssocID="{81B3E614-CA50-43E5-A934-4EA454D90447}" presName="sibTrans" presStyleCnt="0"/>
      <dgm:spPr/>
    </dgm:pt>
    <dgm:pt modelId="{B8DF1907-37E4-4A94-9B50-B54AA44697E0}" type="pres">
      <dgm:prSet presAssocID="{DD40467D-7C38-4ABC-81DD-E4398D3796CE}" presName="node" presStyleLbl="node1" presStyleIdx="6" presStyleCnt="10">
        <dgm:presLayoutVars>
          <dgm:bulletEnabled val="1"/>
        </dgm:presLayoutVars>
      </dgm:prSet>
      <dgm:spPr/>
    </dgm:pt>
    <dgm:pt modelId="{49815184-473D-4FC7-A38F-98AA19031EDC}" type="pres">
      <dgm:prSet presAssocID="{8F6A9957-B37E-4562-8B84-298223EC494C}" presName="sibTrans" presStyleCnt="0"/>
      <dgm:spPr/>
    </dgm:pt>
    <dgm:pt modelId="{D1050A0C-AE67-4F67-B18C-029B577E4998}" type="pres">
      <dgm:prSet presAssocID="{BC68DCDD-518B-4234-B328-B6BF8C8C53F4}" presName="node" presStyleLbl="node1" presStyleIdx="7" presStyleCnt="10">
        <dgm:presLayoutVars>
          <dgm:bulletEnabled val="1"/>
        </dgm:presLayoutVars>
      </dgm:prSet>
      <dgm:spPr/>
    </dgm:pt>
    <dgm:pt modelId="{099113A2-3482-4EC3-80B6-B7917FDD9BD8}" type="pres">
      <dgm:prSet presAssocID="{BCB02EFB-4ACC-4991-A39E-BEA21BEAE8FD}" presName="sibTrans" presStyleCnt="0"/>
      <dgm:spPr/>
    </dgm:pt>
    <dgm:pt modelId="{5448CB1E-A3E0-4EF2-9A69-D5D4A243DCBE}" type="pres">
      <dgm:prSet presAssocID="{5A913B87-DEFF-4127-95FC-E513719FEB9B}" presName="node" presStyleLbl="node1" presStyleIdx="8" presStyleCnt="10">
        <dgm:presLayoutVars>
          <dgm:bulletEnabled val="1"/>
        </dgm:presLayoutVars>
      </dgm:prSet>
      <dgm:spPr/>
    </dgm:pt>
    <dgm:pt modelId="{D7FCD954-FA83-463C-805D-6B5066A23ACC}" type="pres">
      <dgm:prSet presAssocID="{4ED1999D-F454-4011-953C-76A52642A879}" presName="sibTrans" presStyleCnt="0"/>
      <dgm:spPr/>
    </dgm:pt>
    <dgm:pt modelId="{6804F3AC-8700-4EAA-9B3B-A903DA950A5D}" type="pres">
      <dgm:prSet presAssocID="{22E9F0E6-1386-478D-AEC7-2C3A6EB52196}" presName="node" presStyleLbl="node1" presStyleIdx="9" presStyleCnt="10">
        <dgm:presLayoutVars>
          <dgm:bulletEnabled val="1"/>
        </dgm:presLayoutVars>
      </dgm:prSet>
      <dgm:spPr/>
    </dgm:pt>
  </dgm:ptLst>
  <dgm:cxnLst>
    <dgm:cxn modelId="{740CD849-9E9A-40FD-BF58-D17F7685FF08}" type="presOf" srcId="{7EA4C87E-30AF-43F9-9188-CBD73C497ABD}" destId="{024FB2CE-0432-40C4-A99F-0EA1CEF789B3}" srcOrd="0" destOrd="0" presId="urn:microsoft.com/office/officeart/2005/8/layout/default"/>
    <dgm:cxn modelId="{F8468018-761C-406E-9FDD-71F517EF8D19}" type="presOf" srcId="{6772A388-828B-4ECA-A6EC-986F8477A37E}" destId="{5AE0E7D3-DF10-4B4E-AA15-8937520D9267}" srcOrd="0" destOrd="0" presId="urn:microsoft.com/office/officeart/2005/8/layout/default"/>
    <dgm:cxn modelId="{8734DB44-3D44-4315-991E-B08F1F534271}" srcId="{0A27847D-9461-40EE-959A-5B72719C01D3}" destId="{9FFE6DA5-4E54-4EE9-9A8E-963FDD61D325}" srcOrd="5" destOrd="0" parTransId="{57AC4922-DACA-4851-8302-E2271ACA1F3D}" sibTransId="{81B3E614-CA50-43E5-A934-4EA454D90447}"/>
    <dgm:cxn modelId="{FF7E33C3-FE20-4BD4-BB19-2A23D932513F}" type="presOf" srcId="{16D47288-FDC9-472E-B6F9-EFE6ADD7FF42}" destId="{78703D82-73D1-40A6-9536-9D97B93AAF21}" srcOrd="0" destOrd="0" presId="urn:microsoft.com/office/officeart/2005/8/layout/default"/>
    <dgm:cxn modelId="{0622D26F-2713-499F-8AD4-3270C1339171}" srcId="{0A27847D-9461-40EE-959A-5B72719C01D3}" destId="{5A913B87-DEFF-4127-95FC-E513719FEB9B}" srcOrd="8" destOrd="0" parTransId="{C3D8B2C9-FDBD-4D67-8A3F-DB715EADE01E}" sibTransId="{4ED1999D-F454-4011-953C-76A52642A879}"/>
    <dgm:cxn modelId="{A9C50500-8D38-434C-9632-6FF073D61B49}" type="presOf" srcId="{5A913B87-DEFF-4127-95FC-E513719FEB9B}" destId="{5448CB1E-A3E0-4EF2-9A69-D5D4A243DCBE}" srcOrd="0" destOrd="0" presId="urn:microsoft.com/office/officeart/2005/8/layout/default"/>
    <dgm:cxn modelId="{E02C0822-F233-43F8-8EEE-EDD7A478117A}" srcId="{0A27847D-9461-40EE-959A-5B72719C01D3}" destId="{DD40467D-7C38-4ABC-81DD-E4398D3796CE}" srcOrd="6" destOrd="0" parTransId="{B8DE16BA-1F1A-4906-9D17-FF17B4C2C5AF}" sibTransId="{8F6A9957-B37E-4562-8B84-298223EC494C}"/>
    <dgm:cxn modelId="{3B352C8F-A1CB-4084-A9C1-C6ED15BF54C0}" type="presOf" srcId="{BC68DCDD-518B-4234-B328-B6BF8C8C53F4}" destId="{D1050A0C-AE67-4F67-B18C-029B577E4998}" srcOrd="0" destOrd="0" presId="urn:microsoft.com/office/officeart/2005/8/layout/default"/>
    <dgm:cxn modelId="{EF17CE8B-45BB-481D-99C4-BD8DB4B6837D}" type="presOf" srcId="{9FFE6DA5-4E54-4EE9-9A8E-963FDD61D325}" destId="{62752906-4D64-4F19-B7EE-35BE4B900963}" srcOrd="0" destOrd="0" presId="urn:microsoft.com/office/officeart/2005/8/layout/default"/>
    <dgm:cxn modelId="{CCE70ACD-E633-4B7F-B6A7-BD8330C96634}" srcId="{0A27847D-9461-40EE-959A-5B72719C01D3}" destId="{521BDEC4-B82B-454F-99F2-B3F0DEDAA9C5}" srcOrd="3" destOrd="0" parTransId="{A4359A9B-094B-43B5-AE9E-40B87AD306BB}" sibTransId="{8215F3D7-BCC1-465D-ABAA-742C0222DB3B}"/>
    <dgm:cxn modelId="{0C0FF355-218C-4B4E-BEE7-F6AB936683F8}" srcId="{0A27847D-9461-40EE-959A-5B72719C01D3}" destId="{3A577372-875A-4166-9D3C-AF21BF6C1FD2}" srcOrd="4" destOrd="0" parTransId="{17137FB5-E26A-4602-BACC-3ADE0F8E55EA}" sibTransId="{C132A7F5-F327-49B1-B85F-81C4872E8570}"/>
    <dgm:cxn modelId="{009B0DBC-1C3B-4758-8ECE-3832D00AE973}" type="presOf" srcId="{22E9F0E6-1386-478D-AEC7-2C3A6EB52196}" destId="{6804F3AC-8700-4EAA-9B3B-A903DA950A5D}" srcOrd="0" destOrd="0" presId="urn:microsoft.com/office/officeart/2005/8/layout/default"/>
    <dgm:cxn modelId="{AA240EFF-CFC4-4011-99F9-83AE12B1B3B6}" srcId="{0A27847D-9461-40EE-959A-5B72719C01D3}" destId="{22E9F0E6-1386-478D-AEC7-2C3A6EB52196}" srcOrd="9" destOrd="0" parTransId="{DFEFB888-93E8-4052-9DAE-9378832EF00C}" sibTransId="{3D46D1F3-0168-4DF6-B495-49DCD39E6E38}"/>
    <dgm:cxn modelId="{93E788CF-E8FB-4DA3-AD5F-430A9352F37B}" type="presOf" srcId="{521BDEC4-B82B-454F-99F2-B3F0DEDAA9C5}" destId="{B42EA3A8-3C69-48CB-A776-16EA6CBF9CB5}" srcOrd="0" destOrd="0" presId="urn:microsoft.com/office/officeart/2005/8/layout/default"/>
    <dgm:cxn modelId="{C3395837-54F6-44A0-A1A0-FF0CB02B9B8B}" srcId="{0A27847D-9461-40EE-959A-5B72719C01D3}" destId="{7EA4C87E-30AF-43F9-9188-CBD73C497ABD}" srcOrd="1" destOrd="0" parTransId="{073D528F-9F9E-4811-912C-D8CE2CDF7FB9}" sibTransId="{DFC11CEB-636C-43EA-BD1A-E35B20216F84}"/>
    <dgm:cxn modelId="{21B2E658-C620-41A8-91B3-CBB056AB061A}" type="presOf" srcId="{0A27847D-9461-40EE-959A-5B72719C01D3}" destId="{164757B2-CA81-4340-9984-A1073B4CAD4E}" srcOrd="0" destOrd="0" presId="urn:microsoft.com/office/officeart/2005/8/layout/default"/>
    <dgm:cxn modelId="{17287F6C-3859-4F32-85B4-D33B5C095FC7}" type="presOf" srcId="{3A577372-875A-4166-9D3C-AF21BF6C1FD2}" destId="{D10D7ABF-A9FD-4EA6-8890-9F15D252F281}" srcOrd="0" destOrd="0" presId="urn:microsoft.com/office/officeart/2005/8/layout/default"/>
    <dgm:cxn modelId="{3BDF460B-EB69-4FD4-BFB4-F1A875C813D4}" srcId="{0A27847D-9461-40EE-959A-5B72719C01D3}" destId="{16D47288-FDC9-472E-B6F9-EFE6ADD7FF42}" srcOrd="0" destOrd="0" parTransId="{7C95B53C-763F-4BC2-91FB-902FF7D7CFC4}" sibTransId="{AABF81C3-0885-48CF-8D5B-30FD958CDEDD}"/>
    <dgm:cxn modelId="{C790DD06-1197-4846-8D25-6A7CDC5608C5}" type="presOf" srcId="{DD40467D-7C38-4ABC-81DD-E4398D3796CE}" destId="{B8DF1907-37E4-4A94-9B50-B54AA44697E0}" srcOrd="0" destOrd="0" presId="urn:microsoft.com/office/officeart/2005/8/layout/default"/>
    <dgm:cxn modelId="{805FE51E-8C4A-496B-BEC3-E7A8966538C6}" srcId="{0A27847D-9461-40EE-959A-5B72719C01D3}" destId="{6772A388-828B-4ECA-A6EC-986F8477A37E}" srcOrd="2" destOrd="0" parTransId="{214CC179-E688-44AA-A0F4-3D1D2F132AEA}" sibTransId="{DFA664C2-A46C-4F21-B044-A3AE0E4B5A47}"/>
    <dgm:cxn modelId="{2A0889CD-91F9-45FE-9304-BC20F433924C}" srcId="{0A27847D-9461-40EE-959A-5B72719C01D3}" destId="{BC68DCDD-518B-4234-B328-B6BF8C8C53F4}" srcOrd="7" destOrd="0" parTransId="{16A9E9B3-666C-4867-9792-311B23D41B4E}" sibTransId="{BCB02EFB-4ACC-4991-A39E-BEA21BEAE8FD}"/>
    <dgm:cxn modelId="{BAE7781A-7F1F-4EC0-830C-11F2898265AD}" type="presParOf" srcId="{164757B2-CA81-4340-9984-A1073B4CAD4E}" destId="{78703D82-73D1-40A6-9536-9D97B93AAF21}" srcOrd="0" destOrd="0" presId="urn:microsoft.com/office/officeart/2005/8/layout/default"/>
    <dgm:cxn modelId="{155ADEA7-8A94-4896-9E93-D17EFE0C2935}" type="presParOf" srcId="{164757B2-CA81-4340-9984-A1073B4CAD4E}" destId="{0D8DDBB8-54A8-4D37-8E33-5423CEFBEFAD}" srcOrd="1" destOrd="0" presId="urn:microsoft.com/office/officeart/2005/8/layout/default"/>
    <dgm:cxn modelId="{ADBDB21D-F706-42DF-AB2D-6C4BC4C3736A}" type="presParOf" srcId="{164757B2-CA81-4340-9984-A1073B4CAD4E}" destId="{024FB2CE-0432-40C4-A99F-0EA1CEF789B3}" srcOrd="2" destOrd="0" presId="urn:microsoft.com/office/officeart/2005/8/layout/default"/>
    <dgm:cxn modelId="{18ED55C1-9822-417E-B4BB-97677B8E1409}" type="presParOf" srcId="{164757B2-CA81-4340-9984-A1073B4CAD4E}" destId="{DF2DC91B-E0B2-4065-9DF4-AC15E845FEC9}" srcOrd="3" destOrd="0" presId="urn:microsoft.com/office/officeart/2005/8/layout/default"/>
    <dgm:cxn modelId="{039ABAA9-7FD6-46BD-A193-039E53F7CB89}" type="presParOf" srcId="{164757B2-CA81-4340-9984-A1073B4CAD4E}" destId="{5AE0E7D3-DF10-4B4E-AA15-8937520D9267}" srcOrd="4" destOrd="0" presId="urn:microsoft.com/office/officeart/2005/8/layout/default"/>
    <dgm:cxn modelId="{F7160749-D2AF-4B47-BAFE-825541A3A55D}" type="presParOf" srcId="{164757B2-CA81-4340-9984-A1073B4CAD4E}" destId="{E7D33472-99D1-40A4-B789-C2A8075F178A}" srcOrd="5" destOrd="0" presId="urn:microsoft.com/office/officeart/2005/8/layout/default"/>
    <dgm:cxn modelId="{EEE6EFAE-AF80-42BC-8393-F6BCAD5A92D6}" type="presParOf" srcId="{164757B2-CA81-4340-9984-A1073B4CAD4E}" destId="{B42EA3A8-3C69-48CB-A776-16EA6CBF9CB5}" srcOrd="6" destOrd="0" presId="urn:microsoft.com/office/officeart/2005/8/layout/default"/>
    <dgm:cxn modelId="{A6371C5B-8172-45CE-812B-556734963825}" type="presParOf" srcId="{164757B2-CA81-4340-9984-A1073B4CAD4E}" destId="{DEA6DE35-C283-4952-894A-4E8792129AC9}" srcOrd="7" destOrd="0" presId="urn:microsoft.com/office/officeart/2005/8/layout/default"/>
    <dgm:cxn modelId="{6F8305DC-3BD4-44E0-8A71-7EE823DFE50A}" type="presParOf" srcId="{164757B2-CA81-4340-9984-A1073B4CAD4E}" destId="{D10D7ABF-A9FD-4EA6-8890-9F15D252F281}" srcOrd="8" destOrd="0" presId="urn:microsoft.com/office/officeart/2005/8/layout/default"/>
    <dgm:cxn modelId="{BA4205F5-98FA-48DC-B744-3D1B33C47F2F}" type="presParOf" srcId="{164757B2-CA81-4340-9984-A1073B4CAD4E}" destId="{ADFB4840-C66D-47D2-88B8-F66387805082}" srcOrd="9" destOrd="0" presId="urn:microsoft.com/office/officeart/2005/8/layout/default"/>
    <dgm:cxn modelId="{1C66E363-3B31-47E8-872C-045980DB788C}" type="presParOf" srcId="{164757B2-CA81-4340-9984-A1073B4CAD4E}" destId="{62752906-4D64-4F19-B7EE-35BE4B900963}" srcOrd="10" destOrd="0" presId="urn:microsoft.com/office/officeart/2005/8/layout/default"/>
    <dgm:cxn modelId="{A1CCAEE7-D1E7-417D-BA0F-95CF627CAC24}" type="presParOf" srcId="{164757B2-CA81-4340-9984-A1073B4CAD4E}" destId="{9322ECD2-5F3F-4EB6-BD91-E81D3095A45D}" srcOrd="11" destOrd="0" presId="urn:microsoft.com/office/officeart/2005/8/layout/default"/>
    <dgm:cxn modelId="{049192B9-9908-4FF3-A427-845252AAED09}" type="presParOf" srcId="{164757B2-CA81-4340-9984-A1073B4CAD4E}" destId="{B8DF1907-37E4-4A94-9B50-B54AA44697E0}" srcOrd="12" destOrd="0" presId="urn:microsoft.com/office/officeart/2005/8/layout/default"/>
    <dgm:cxn modelId="{2D32D20C-54A2-4691-BAE5-8FF6C474E1CC}" type="presParOf" srcId="{164757B2-CA81-4340-9984-A1073B4CAD4E}" destId="{49815184-473D-4FC7-A38F-98AA19031EDC}" srcOrd="13" destOrd="0" presId="urn:microsoft.com/office/officeart/2005/8/layout/default"/>
    <dgm:cxn modelId="{20B43305-9F53-4B25-9C16-88E58738EABB}" type="presParOf" srcId="{164757B2-CA81-4340-9984-A1073B4CAD4E}" destId="{D1050A0C-AE67-4F67-B18C-029B577E4998}" srcOrd="14" destOrd="0" presId="urn:microsoft.com/office/officeart/2005/8/layout/default"/>
    <dgm:cxn modelId="{2C99D477-9F91-4C15-AE78-30CC138155F0}" type="presParOf" srcId="{164757B2-CA81-4340-9984-A1073B4CAD4E}" destId="{099113A2-3482-4EC3-80B6-B7917FDD9BD8}" srcOrd="15" destOrd="0" presId="urn:microsoft.com/office/officeart/2005/8/layout/default"/>
    <dgm:cxn modelId="{769CA5CD-8C58-429A-8556-3C64B6C5E4C3}" type="presParOf" srcId="{164757B2-CA81-4340-9984-A1073B4CAD4E}" destId="{5448CB1E-A3E0-4EF2-9A69-D5D4A243DCBE}" srcOrd="16" destOrd="0" presId="urn:microsoft.com/office/officeart/2005/8/layout/default"/>
    <dgm:cxn modelId="{0D2823AD-931A-48E3-8A98-427604D039AD}" type="presParOf" srcId="{164757B2-CA81-4340-9984-A1073B4CAD4E}" destId="{D7FCD954-FA83-463C-805D-6B5066A23ACC}" srcOrd="17" destOrd="0" presId="urn:microsoft.com/office/officeart/2005/8/layout/default"/>
    <dgm:cxn modelId="{D86B4FA4-338D-4337-9A56-7C60D8C1CD2A}" type="presParOf" srcId="{164757B2-CA81-4340-9984-A1073B4CAD4E}" destId="{6804F3AC-8700-4EAA-9B3B-A903DA950A5D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40" y="0"/>
          <a:ext cx="3483818" cy="348381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24515" y="0"/>
          <a:ext cx="6250979" cy="348381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ŠKOLY: Základní škola a Mateřská škola Halže, příspěvková organizace</a:t>
          </a:r>
          <a:endParaRPr lang="cs-CZ" sz="2000" kern="1200" dirty="0"/>
        </a:p>
      </dsp:txBody>
      <dsp:txXfrm>
        <a:off x="1724515" y="0"/>
        <a:ext cx="6250979" cy="557410"/>
      </dsp:txXfrm>
    </dsp:sp>
    <dsp:sp modelId="{A52A0455-90FF-4808-ABD0-F02540D31D5A}">
      <dsp:nvSpPr>
        <dsp:cNvPr id="0" name=""/>
        <dsp:cNvSpPr/>
      </dsp:nvSpPr>
      <dsp:spPr>
        <a:xfrm>
          <a:off x="363659" y="557410"/>
          <a:ext cx="2752216" cy="2752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39768" y="557410"/>
          <a:ext cx="6250979" cy="2752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Fukalová</a:t>
          </a:r>
          <a:endParaRPr lang="cs-CZ" sz="2000" kern="1200" dirty="0"/>
        </a:p>
      </dsp:txBody>
      <dsp:txXfrm>
        <a:off x="1739768" y="557410"/>
        <a:ext cx="6250979" cy="557410"/>
      </dsp:txXfrm>
    </dsp:sp>
    <dsp:sp modelId="{313FC574-E1CD-4FB4-B054-0B805CE0447D}">
      <dsp:nvSpPr>
        <dsp:cNvPr id="0" name=""/>
        <dsp:cNvSpPr/>
      </dsp:nvSpPr>
      <dsp:spPr>
        <a:xfrm>
          <a:off x="729460" y="1114821"/>
          <a:ext cx="2020614" cy="20206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35486" y="1157668"/>
          <a:ext cx="6259542" cy="19349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 </a:t>
          </a:r>
          <a:r>
            <a:rPr lang="cs-CZ" sz="2000" kern="1200" baseline="0" dirty="0" smtClean="0"/>
            <a:t>ČJ_04_PŘÍDAVNÁ </a:t>
          </a:r>
          <a:r>
            <a:rPr lang="cs-CZ" sz="2000" kern="1200" baseline="0" dirty="0" smtClean="0"/>
            <a:t>JMÉNA </a:t>
          </a:r>
          <a:endParaRPr lang="cs-CZ" sz="2000" kern="1200" dirty="0"/>
        </a:p>
      </dsp:txBody>
      <dsp:txXfrm>
        <a:off x="1735486" y="1157668"/>
        <a:ext cx="6259542" cy="533771"/>
      </dsp:txXfrm>
    </dsp:sp>
    <dsp:sp modelId="{FFC9F71D-1B4F-4AD9-A4A6-86ADEFC8AF5C}">
      <dsp:nvSpPr>
        <dsp:cNvPr id="0" name=""/>
        <dsp:cNvSpPr/>
      </dsp:nvSpPr>
      <dsp:spPr>
        <a:xfrm>
          <a:off x="1095261" y="1672232"/>
          <a:ext cx="1289012" cy="1289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39768" y="1672232"/>
          <a:ext cx="6250979" cy="1289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Výklad a procvičení učiva</a:t>
          </a:r>
          <a:endParaRPr lang="cs-CZ" sz="2000" kern="1200" dirty="0"/>
        </a:p>
      </dsp:txBody>
      <dsp:txXfrm>
        <a:off x="1739768" y="1672232"/>
        <a:ext cx="6250979" cy="557410"/>
      </dsp:txXfrm>
    </dsp:sp>
    <dsp:sp modelId="{EE85B701-7295-41C0-BA7A-34D3756A2AE6}">
      <dsp:nvSpPr>
        <dsp:cNvPr id="0" name=""/>
        <dsp:cNvSpPr/>
      </dsp:nvSpPr>
      <dsp:spPr>
        <a:xfrm>
          <a:off x="1461062" y="2229643"/>
          <a:ext cx="557410" cy="5574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39768" y="2229643"/>
          <a:ext cx="6250979" cy="5574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CZ.1.07/1.4.00/21.3551</a:t>
          </a:r>
          <a:endParaRPr lang="cs-CZ" sz="2000" kern="1200" dirty="0"/>
        </a:p>
      </dsp:txBody>
      <dsp:txXfrm>
        <a:off x="1739768" y="2229643"/>
        <a:ext cx="6250979" cy="5574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703D82-73D1-40A6-9536-9D97B93AAF21}">
      <dsp:nvSpPr>
        <dsp:cNvPr id="0" name=""/>
        <dsp:cNvSpPr/>
      </dsp:nvSpPr>
      <dsp:spPr>
        <a:xfrm>
          <a:off x="1561" y="331179"/>
          <a:ext cx="1238481" cy="743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FF0000"/>
              </a:solidFill>
            </a:rPr>
            <a:t>Pěkný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>
            <a:solidFill>
              <a:srgbClr val="FF0000"/>
            </a:solidFill>
          </a:endParaRPr>
        </a:p>
      </dsp:txBody>
      <dsp:txXfrm>
        <a:off x="1561" y="331179"/>
        <a:ext cx="1238481" cy="743088"/>
      </dsp:txXfrm>
    </dsp:sp>
    <dsp:sp modelId="{024FB2CE-0432-40C4-A99F-0EA1CEF789B3}">
      <dsp:nvSpPr>
        <dsp:cNvPr id="0" name=""/>
        <dsp:cNvSpPr/>
      </dsp:nvSpPr>
      <dsp:spPr>
        <a:xfrm>
          <a:off x="1363890" y="331179"/>
          <a:ext cx="1238481" cy="743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FF0000"/>
              </a:solidFill>
            </a:rPr>
            <a:t>Mlhavý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>
            <a:solidFill>
              <a:srgbClr val="FF0000"/>
            </a:solidFill>
          </a:endParaRPr>
        </a:p>
      </dsp:txBody>
      <dsp:txXfrm>
        <a:off x="1363890" y="331179"/>
        <a:ext cx="1238481" cy="743088"/>
      </dsp:txXfrm>
    </dsp:sp>
    <dsp:sp modelId="{5AE0E7D3-DF10-4B4E-AA15-8937520D9267}">
      <dsp:nvSpPr>
        <dsp:cNvPr id="0" name=""/>
        <dsp:cNvSpPr/>
      </dsp:nvSpPr>
      <dsp:spPr>
        <a:xfrm>
          <a:off x="2726220" y="331179"/>
          <a:ext cx="1238481" cy="743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FF0000"/>
              </a:solidFill>
            </a:rPr>
            <a:t>Kosí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>
            <a:solidFill>
              <a:srgbClr val="FF0000"/>
            </a:solidFill>
          </a:endParaRPr>
        </a:p>
      </dsp:txBody>
      <dsp:txXfrm>
        <a:off x="2726220" y="331179"/>
        <a:ext cx="1238481" cy="743088"/>
      </dsp:txXfrm>
    </dsp:sp>
    <dsp:sp modelId="{B42EA3A8-3C69-48CB-A776-16EA6CBF9CB5}">
      <dsp:nvSpPr>
        <dsp:cNvPr id="0" name=""/>
        <dsp:cNvSpPr/>
      </dsp:nvSpPr>
      <dsp:spPr>
        <a:xfrm>
          <a:off x="4088549" y="331179"/>
          <a:ext cx="1238481" cy="743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FF0000"/>
              </a:solidFill>
            </a:rPr>
            <a:t>Žabí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>
            <a:solidFill>
              <a:srgbClr val="FF0000"/>
            </a:solidFill>
          </a:endParaRPr>
        </a:p>
      </dsp:txBody>
      <dsp:txXfrm>
        <a:off x="4088549" y="331179"/>
        <a:ext cx="1238481" cy="743088"/>
      </dsp:txXfrm>
    </dsp:sp>
    <dsp:sp modelId="{D10D7ABF-A9FD-4EA6-8890-9F15D252F281}">
      <dsp:nvSpPr>
        <dsp:cNvPr id="0" name=""/>
        <dsp:cNvSpPr/>
      </dsp:nvSpPr>
      <dsp:spPr>
        <a:xfrm>
          <a:off x="1561" y="1198116"/>
          <a:ext cx="1238481" cy="743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FF0000"/>
              </a:solidFill>
            </a:rPr>
            <a:t>Azorův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>
            <a:solidFill>
              <a:srgbClr val="FF0000"/>
            </a:solidFill>
          </a:endParaRPr>
        </a:p>
      </dsp:txBody>
      <dsp:txXfrm>
        <a:off x="1561" y="1198116"/>
        <a:ext cx="1238481" cy="743088"/>
      </dsp:txXfrm>
    </dsp:sp>
    <dsp:sp modelId="{62752906-4D64-4F19-B7EE-35BE4B900963}">
      <dsp:nvSpPr>
        <dsp:cNvPr id="0" name=""/>
        <dsp:cNvSpPr/>
      </dsp:nvSpPr>
      <dsp:spPr>
        <a:xfrm>
          <a:off x="1363890" y="1198116"/>
          <a:ext cx="1238481" cy="743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FF0000"/>
              </a:solidFill>
            </a:rPr>
            <a:t>Veselým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>
            <a:solidFill>
              <a:srgbClr val="FF0000"/>
            </a:solidFill>
          </a:endParaRPr>
        </a:p>
      </dsp:txBody>
      <dsp:txXfrm>
        <a:off x="1363890" y="1198116"/>
        <a:ext cx="1238481" cy="743088"/>
      </dsp:txXfrm>
    </dsp:sp>
    <dsp:sp modelId="{B8DF1907-37E4-4A94-9B50-B54AA44697E0}">
      <dsp:nvSpPr>
        <dsp:cNvPr id="0" name=""/>
        <dsp:cNvSpPr/>
      </dsp:nvSpPr>
      <dsp:spPr>
        <a:xfrm>
          <a:off x="2726220" y="1198116"/>
          <a:ext cx="1238481" cy="743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FF0000"/>
              </a:solidFill>
            </a:rPr>
            <a:t>Alenčina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>
            <a:solidFill>
              <a:srgbClr val="FF0000"/>
            </a:solidFill>
          </a:endParaRPr>
        </a:p>
      </dsp:txBody>
      <dsp:txXfrm>
        <a:off x="2726220" y="1198116"/>
        <a:ext cx="1238481" cy="743088"/>
      </dsp:txXfrm>
    </dsp:sp>
    <dsp:sp modelId="{D1050A0C-AE67-4F67-B18C-029B577E4998}">
      <dsp:nvSpPr>
        <dsp:cNvPr id="0" name=""/>
        <dsp:cNvSpPr/>
      </dsp:nvSpPr>
      <dsp:spPr>
        <a:xfrm>
          <a:off x="4088549" y="1198116"/>
          <a:ext cx="1238481" cy="743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FF0000"/>
              </a:solidFill>
            </a:rPr>
            <a:t>Teplý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>
            <a:solidFill>
              <a:srgbClr val="FF0000"/>
            </a:solidFill>
          </a:endParaRPr>
        </a:p>
      </dsp:txBody>
      <dsp:txXfrm>
        <a:off x="4088549" y="1198116"/>
        <a:ext cx="1238481" cy="743088"/>
      </dsp:txXfrm>
    </dsp:sp>
    <dsp:sp modelId="{5448CB1E-A3E0-4EF2-9A69-D5D4A243DCBE}">
      <dsp:nvSpPr>
        <dsp:cNvPr id="0" name=""/>
        <dsp:cNvSpPr/>
      </dsp:nvSpPr>
      <dsp:spPr>
        <a:xfrm>
          <a:off x="1363890" y="2065053"/>
          <a:ext cx="1238481" cy="743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FF0000"/>
              </a:solidFill>
            </a:rPr>
            <a:t>Malované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FF0000"/>
              </a:solidFill>
            </a:rPr>
            <a:t> </a:t>
          </a:r>
          <a:endParaRPr lang="cs-CZ" sz="1800" kern="1200" dirty="0">
            <a:solidFill>
              <a:srgbClr val="FF0000"/>
            </a:solidFill>
          </a:endParaRPr>
        </a:p>
      </dsp:txBody>
      <dsp:txXfrm>
        <a:off x="1363890" y="2065053"/>
        <a:ext cx="1238481" cy="743088"/>
      </dsp:txXfrm>
    </dsp:sp>
    <dsp:sp modelId="{6804F3AC-8700-4EAA-9B3B-A903DA950A5D}">
      <dsp:nvSpPr>
        <dsp:cNvPr id="0" name=""/>
        <dsp:cNvSpPr/>
      </dsp:nvSpPr>
      <dsp:spPr>
        <a:xfrm>
          <a:off x="2726220" y="2065053"/>
          <a:ext cx="1238481" cy="743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FF0000"/>
              </a:solidFill>
            </a:rPr>
            <a:t>Milí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>
            <a:solidFill>
              <a:srgbClr val="FF0000"/>
            </a:solidFill>
          </a:endParaRPr>
        </a:p>
      </dsp:txBody>
      <dsp:txXfrm>
        <a:off x="2726220" y="2065053"/>
        <a:ext cx="1238481" cy="7430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5199DB-E925-4576-992B-768A97152FDC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239701-DF62-42D0-BB3B-611D86F294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147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 A PROCVIČENÍ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2784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74597069"/>
              </p:ext>
            </p:extLst>
          </p:nvPr>
        </p:nvGraphicFramePr>
        <p:xfrm>
          <a:off x="467544" y="836712"/>
          <a:ext cx="7992888" cy="3483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840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vyložení a procvičení učiva o přídavných jménech</a:t>
            </a:r>
          </a:p>
          <a:p>
            <a:r>
              <a:rPr lang="cs-CZ" dirty="0" smtClean="0"/>
              <a:t>Je určena žákům 5. ročníku</a:t>
            </a:r>
          </a:p>
          <a:p>
            <a:r>
              <a:rPr lang="cs-CZ" dirty="0" smtClean="0"/>
              <a:t>V první části si zopakujeme charakteristiku slovního druhu a vyhledáme přídavná jména</a:t>
            </a:r>
          </a:p>
          <a:p>
            <a:r>
              <a:rPr lang="cs-CZ" dirty="0" smtClean="0"/>
              <a:t>Ve druhé části se naučíme rozlišovat tři druhy přídavných jmen</a:t>
            </a:r>
          </a:p>
          <a:p>
            <a:r>
              <a:rPr lang="cs-CZ" dirty="0" smtClean="0"/>
              <a:t>Ve třetí části poznáme vzory přídavných jmen </a:t>
            </a:r>
          </a:p>
          <a:p>
            <a:r>
              <a:rPr lang="cs-CZ" dirty="0" smtClean="0"/>
              <a:t>Ve čtvrté části se naučíme psát správně koncovky přídavných jmen tvrdých a měkkých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0237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693647"/>
          </a:xfrm>
        </p:spPr>
        <p:txBody>
          <a:bodyPr/>
          <a:lstStyle/>
          <a:p>
            <a:r>
              <a:rPr lang="cs-CZ" dirty="0" smtClean="0"/>
              <a:t>Označují vlastnosti podstatných jmen</a:t>
            </a:r>
          </a:p>
          <a:p>
            <a:r>
              <a:rPr lang="cs-CZ" dirty="0" smtClean="0"/>
              <a:t>Ptáme se na ně: jaký, který, čí</a:t>
            </a:r>
          </a:p>
          <a:p>
            <a:r>
              <a:rPr lang="cs-CZ" dirty="0" smtClean="0"/>
              <a:t>V textu vyhledej a podtrhni přídavná jména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3573016"/>
            <a:ext cx="67687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 Je pěkný jarní den. Mlhavý opar zahaluje krajinu. Kolem se ozývá kosí zpěv. Od rybníka je slyšet žabí kuňkání. Všechny probudil Azorův štěkot. Děti jdou do školy s veselým smíchem. Alenčina babička jim mává z okna. Vane teplý větřík. Ráno je jak malované. Milí kamarádi, jaro je tu.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5589240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Pěkný, jarní, mlhavý, kosí, žabí, Azorův, veselým, Alenčina, teplý, malované , milí</a:t>
            </a:r>
            <a:endParaRPr lang="cs-CZ" dirty="0"/>
          </a:p>
        </p:txBody>
      </p:sp>
      <p:pic>
        <p:nvPicPr>
          <p:cNvPr id="1026" name="Picture 2" descr="C:\Users\hfukalova\AppData\Local\Microsoft\Windows\Temporary Internet Files\Content.IE5\TXJ1BYNV\MP9004490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868" y="5447211"/>
            <a:ext cx="6611044" cy="875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7645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658975"/>
            <a:ext cx="7125112" cy="2053687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TVRDÁ – zakončena v 1. pádě čísla jednotného </a:t>
            </a:r>
            <a:r>
              <a:rPr lang="cs-CZ" dirty="0" smtClean="0">
                <a:solidFill>
                  <a:srgbClr val="FF0000"/>
                </a:solidFill>
              </a:rPr>
              <a:t>–ý, -á, -é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MĚKKÁ – zakončena v 1. pádě čísla jednotného </a:t>
            </a:r>
            <a:r>
              <a:rPr lang="cs-CZ" dirty="0" smtClean="0">
                <a:solidFill>
                  <a:srgbClr val="FF0000"/>
                </a:solidFill>
              </a:rPr>
              <a:t>–í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PŘIVLASTŇOVACÍ – zakončena v 1. pádě čísla jednotného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err="1" smtClean="0">
                <a:solidFill>
                  <a:srgbClr val="FF0000"/>
                </a:solidFill>
              </a:rPr>
              <a:t>ův</a:t>
            </a:r>
            <a:r>
              <a:rPr lang="cs-CZ" dirty="0" smtClean="0">
                <a:solidFill>
                  <a:srgbClr val="FF0000"/>
                </a:solidFill>
              </a:rPr>
              <a:t>, -ova, -</a:t>
            </a:r>
            <a:r>
              <a:rPr lang="cs-CZ" dirty="0" err="1" smtClean="0">
                <a:solidFill>
                  <a:srgbClr val="FF0000"/>
                </a:solidFill>
              </a:rPr>
              <a:t>ovo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nebo </a:t>
            </a:r>
            <a:r>
              <a:rPr lang="cs-CZ" dirty="0" smtClean="0">
                <a:solidFill>
                  <a:srgbClr val="FF0000"/>
                </a:solidFill>
              </a:rPr>
              <a:t>–in, -</a:t>
            </a:r>
            <a:r>
              <a:rPr lang="cs-CZ" dirty="0" err="1" smtClean="0">
                <a:solidFill>
                  <a:srgbClr val="FF0000"/>
                </a:solidFill>
              </a:rPr>
              <a:t>ina</a:t>
            </a:r>
            <a:r>
              <a:rPr lang="cs-CZ" dirty="0" smtClean="0">
                <a:solidFill>
                  <a:srgbClr val="FF0000"/>
                </a:solidFill>
              </a:rPr>
              <a:t>, -</a:t>
            </a:r>
            <a:r>
              <a:rPr lang="cs-CZ" dirty="0" err="1" smtClean="0">
                <a:solidFill>
                  <a:srgbClr val="FF0000"/>
                </a:solidFill>
              </a:rPr>
              <a:t>ino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31640" y="3573016"/>
            <a:ext cx="2232248" cy="3139321"/>
          </a:xfrm>
          <a:prstGeom prst="rect">
            <a:avLst/>
          </a:prstGeom>
        </p:spPr>
        <p:txBody>
          <a:bodyPr wrap="square" numCol="1">
            <a:spAutoFit/>
          </a:bodyPr>
          <a:lstStyle/>
          <a:p>
            <a:r>
              <a:rPr lang="cs-CZ" dirty="0" smtClean="0"/>
              <a:t> Pěkný</a:t>
            </a:r>
          </a:p>
          <a:p>
            <a:r>
              <a:rPr lang="cs-CZ" dirty="0" smtClean="0"/>
              <a:t> jarní</a:t>
            </a:r>
          </a:p>
          <a:p>
            <a:r>
              <a:rPr lang="cs-CZ" dirty="0" smtClean="0"/>
              <a:t> mlhavý</a:t>
            </a:r>
          </a:p>
          <a:p>
            <a:r>
              <a:rPr lang="cs-CZ" dirty="0" smtClean="0"/>
              <a:t> kosí</a:t>
            </a:r>
          </a:p>
          <a:p>
            <a:r>
              <a:rPr lang="cs-CZ" dirty="0" smtClean="0"/>
              <a:t> žabí</a:t>
            </a:r>
          </a:p>
          <a:p>
            <a:r>
              <a:rPr lang="cs-CZ" dirty="0" smtClean="0"/>
              <a:t> Azorův</a:t>
            </a:r>
          </a:p>
          <a:p>
            <a:r>
              <a:rPr lang="cs-CZ" dirty="0" smtClean="0"/>
              <a:t> veselým</a:t>
            </a:r>
          </a:p>
          <a:p>
            <a:r>
              <a:rPr lang="cs-CZ" dirty="0" smtClean="0"/>
              <a:t> Alenčina</a:t>
            </a:r>
          </a:p>
          <a:p>
            <a:r>
              <a:rPr lang="cs-CZ" dirty="0" smtClean="0"/>
              <a:t> teplý</a:t>
            </a:r>
          </a:p>
          <a:p>
            <a:r>
              <a:rPr lang="cs-CZ" dirty="0" smtClean="0"/>
              <a:t> </a:t>
            </a:r>
            <a:r>
              <a:rPr lang="cs-CZ" dirty="0"/>
              <a:t>malované 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milí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3573016"/>
            <a:ext cx="20882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Tvrdé</a:t>
            </a:r>
          </a:p>
          <a:p>
            <a:r>
              <a:rPr lang="cs-CZ" dirty="0" smtClean="0"/>
              <a:t>Měkké</a:t>
            </a:r>
          </a:p>
          <a:p>
            <a:r>
              <a:rPr lang="cs-CZ" dirty="0" smtClean="0"/>
              <a:t>Tvrdé</a:t>
            </a:r>
          </a:p>
          <a:p>
            <a:r>
              <a:rPr lang="cs-CZ" dirty="0" smtClean="0"/>
              <a:t>Měkké</a:t>
            </a:r>
          </a:p>
          <a:p>
            <a:r>
              <a:rPr lang="cs-CZ" dirty="0" smtClean="0"/>
              <a:t>Měkké</a:t>
            </a:r>
          </a:p>
          <a:p>
            <a:r>
              <a:rPr lang="cs-CZ" dirty="0" smtClean="0"/>
              <a:t>Přivlastňovací</a:t>
            </a:r>
          </a:p>
          <a:p>
            <a:r>
              <a:rPr lang="cs-CZ" dirty="0" smtClean="0"/>
              <a:t>Tvrdé</a:t>
            </a:r>
          </a:p>
          <a:p>
            <a:r>
              <a:rPr lang="cs-CZ" dirty="0" smtClean="0"/>
              <a:t>Přivlastňovací</a:t>
            </a:r>
          </a:p>
          <a:p>
            <a:r>
              <a:rPr lang="cs-CZ" dirty="0" smtClean="0"/>
              <a:t>Tvrdé</a:t>
            </a:r>
          </a:p>
          <a:p>
            <a:r>
              <a:rPr lang="cs-CZ" dirty="0" smtClean="0"/>
              <a:t>Tvrdé</a:t>
            </a:r>
          </a:p>
          <a:p>
            <a:r>
              <a:rPr lang="cs-CZ" dirty="0" smtClean="0"/>
              <a:t>Tvrdé</a:t>
            </a:r>
          </a:p>
          <a:p>
            <a:endParaRPr lang="cs-CZ" dirty="0"/>
          </a:p>
        </p:txBody>
      </p:sp>
      <p:pic>
        <p:nvPicPr>
          <p:cNvPr id="2051" name="Picture 3" descr="C:\Users\hfukalova\AppData\Local\Microsoft\Windows\Temporary Internet Files\Content.IE5\5G91PGUM\MC900408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018" y="3369527"/>
            <a:ext cx="2087824" cy="54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hfukalova\AppData\Local\Microsoft\Windows\Temporary Internet Files\Content.IE5\5G91PGUM\MC900408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018" y="3829758"/>
            <a:ext cx="2087824" cy="54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hfukalova\AppData\Local\Microsoft\Windows\Temporary Internet Files\Content.IE5\5G91PGUM\MC900408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702" y="4149121"/>
            <a:ext cx="2065140" cy="54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hfukalova\AppData\Local\Microsoft\Windows\Temporary Internet Files\Content.IE5\5G91PGUM\MC900408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702" y="4415624"/>
            <a:ext cx="2065140" cy="54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hfukalova\AppData\Local\Microsoft\Windows\Temporary Internet Files\Content.IE5\5G91PGUM\MC900408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702" y="4686929"/>
            <a:ext cx="2065140" cy="54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hfukalova\AppData\Local\Microsoft\Windows\Temporary Internet Files\Content.IE5\5G91PGUM\MC900408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018" y="5009871"/>
            <a:ext cx="2087824" cy="54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hfukalova\AppData\Local\Microsoft\Windows\Temporary Internet Files\Content.IE5\5G91PGUM\MC900408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702" y="5222927"/>
            <a:ext cx="2065140" cy="54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hfukalova\AppData\Local\Microsoft\Windows\Temporary Internet Files\Content.IE5\5G91PGUM\MC900408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702" y="5501475"/>
            <a:ext cx="2065140" cy="54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hfukalova\AppData\Local\Microsoft\Windows\Temporary Internet Files\Content.IE5\5G91PGUM\MC900408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702" y="5772780"/>
            <a:ext cx="2065140" cy="54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hfukalova\AppData\Local\Microsoft\Windows\Temporary Internet Files\Content.IE5\5G91PGUM\MC900408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018" y="6014919"/>
            <a:ext cx="2087824" cy="54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hfukalova\AppData\Local\Microsoft\Windows\Temporary Internet Files\Content.IE5\5G91PGUM\MC900408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702" y="6315390"/>
            <a:ext cx="2065140" cy="54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4639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Vzory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477623"/>
          </a:xfrm>
        </p:spPr>
        <p:txBody>
          <a:bodyPr/>
          <a:lstStyle/>
          <a:p>
            <a:r>
              <a:rPr lang="cs-CZ" dirty="0" smtClean="0"/>
              <a:t>TVRDÁ – vzor MLADÝ</a:t>
            </a:r>
          </a:p>
          <a:p>
            <a:r>
              <a:rPr lang="cs-CZ" dirty="0" smtClean="0"/>
              <a:t>MĚKKÁ – vzor  JARNÍ</a:t>
            </a:r>
          </a:p>
          <a:p>
            <a:r>
              <a:rPr lang="cs-CZ" dirty="0" smtClean="0"/>
              <a:t>PŘIVLASTŇOVACÍ – vzory OTCŮV, MATČIN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53155319"/>
              </p:ext>
            </p:extLst>
          </p:nvPr>
        </p:nvGraphicFramePr>
        <p:xfrm>
          <a:off x="1403648" y="3284984"/>
          <a:ext cx="5328592" cy="31393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547664" y="396441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mladý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0153" y="396441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mladý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03010" y="396441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jarní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396441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jarní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47664" y="482851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otcův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80153" y="482851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mladý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46507" y="4828510"/>
            <a:ext cx="1033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matčin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482851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mladý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40744" y="5695551"/>
            <a:ext cx="10877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mladý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46507" y="5683029"/>
            <a:ext cx="11771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mladý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15616" y="3284984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vzory přídavných jmen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1983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Doplň správně koncovky přídavných jmen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261599"/>
          </a:xfrm>
        </p:spPr>
        <p:txBody>
          <a:bodyPr/>
          <a:lstStyle/>
          <a:p>
            <a:pPr algn="just"/>
            <a:r>
              <a:rPr lang="cs-CZ" dirty="0" err="1" smtClean="0"/>
              <a:t>Mal</a:t>
            </a:r>
            <a:r>
              <a:rPr lang="cs-CZ" dirty="0" smtClean="0"/>
              <a:t>_ dárek, vesel_ lidé, </a:t>
            </a:r>
            <a:r>
              <a:rPr lang="cs-CZ" dirty="0" err="1" smtClean="0"/>
              <a:t>lv</a:t>
            </a:r>
            <a:r>
              <a:rPr lang="cs-CZ" dirty="0" smtClean="0"/>
              <a:t>_ král, </a:t>
            </a:r>
            <a:r>
              <a:rPr lang="cs-CZ" dirty="0" err="1" smtClean="0"/>
              <a:t>hrav</a:t>
            </a:r>
            <a:r>
              <a:rPr lang="cs-CZ" dirty="0" smtClean="0"/>
              <a:t>_ koťata, </a:t>
            </a:r>
            <a:r>
              <a:rPr lang="cs-CZ" dirty="0" err="1" smtClean="0"/>
              <a:t>vepřov</a:t>
            </a:r>
            <a:r>
              <a:rPr lang="cs-CZ" dirty="0" smtClean="0"/>
              <a:t>_ řízek, </a:t>
            </a:r>
            <a:r>
              <a:rPr lang="cs-CZ" dirty="0" err="1" smtClean="0"/>
              <a:t>ps</a:t>
            </a:r>
            <a:r>
              <a:rPr lang="cs-CZ" dirty="0" smtClean="0"/>
              <a:t>_ štěkání, </a:t>
            </a:r>
            <a:r>
              <a:rPr lang="cs-CZ" dirty="0" err="1" smtClean="0"/>
              <a:t>malinov</a:t>
            </a:r>
            <a:r>
              <a:rPr lang="cs-CZ" dirty="0" smtClean="0"/>
              <a:t>_ nápoj, </a:t>
            </a:r>
            <a:r>
              <a:rPr lang="cs-CZ" dirty="0" err="1" smtClean="0"/>
              <a:t>pav</a:t>
            </a:r>
            <a:r>
              <a:rPr lang="cs-CZ" dirty="0" smtClean="0"/>
              <a:t>_ křik, stál_ kamarádi, zdrav_ děti, </a:t>
            </a:r>
            <a:r>
              <a:rPr lang="cs-CZ" dirty="0" err="1" smtClean="0"/>
              <a:t>ospal</a:t>
            </a:r>
            <a:r>
              <a:rPr lang="cs-CZ" dirty="0" smtClean="0"/>
              <a:t>_ den, </a:t>
            </a:r>
            <a:r>
              <a:rPr lang="cs-CZ" dirty="0" err="1" smtClean="0"/>
              <a:t>dešťov</a:t>
            </a:r>
            <a:r>
              <a:rPr lang="cs-CZ" dirty="0" smtClean="0"/>
              <a:t>_ mrak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3933056"/>
            <a:ext cx="67687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Malý </a:t>
            </a:r>
            <a:r>
              <a:rPr lang="cs-CZ" sz="2800" dirty="0"/>
              <a:t>dárek, </a:t>
            </a:r>
            <a:r>
              <a:rPr lang="cs-CZ" sz="2800" dirty="0" smtClean="0"/>
              <a:t>veselí </a:t>
            </a:r>
            <a:r>
              <a:rPr lang="cs-CZ" sz="2800" dirty="0"/>
              <a:t>lidé, </a:t>
            </a:r>
            <a:r>
              <a:rPr lang="cs-CZ" sz="2800" dirty="0" smtClean="0"/>
              <a:t>lví </a:t>
            </a:r>
            <a:r>
              <a:rPr lang="cs-CZ" sz="2800" dirty="0"/>
              <a:t>král, </a:t>
            </a:r>
            <a:r>
              <a:rPr lang="cs-CZ" sz="2800" dirty="0" smtClean="0"/>
              <a:t>hravá koťata</a:t>
            </a:r>
            <a:r>
              <a:rPr lang="cs-CZ" sz="2800" dirty="0"/>
              <a:t>, </a:t>
            </a:r>
            <a:r>
              <a:rPr lang="cs-CZ" sz="2800" dirty="0" smtClean="0"/>
              <a:t>vepřový </a:t>
            </a:r>
            <a:r>
              <a:rPr lang="cs-CZ" sz="2800" dirty="0"/>
              <a:t>řízek, </a:t>
            </a:r>
            <a:r>
              <a:rPr lang="cs-CZ" sz="2800" dirty="0" smtClean="0"/>
              <a:t>psí </a:t>
            </a:r>
            <a:r>
              <a:rPr lang="cs-CZ" sz="2800" dirty="0"/>
              <a:t>štěkání, </a:t>
            </a:r>
            <a:r>
              <a:rPr lang="cs-CZ" sz="2800" dirty="0" smtClean="0"/>
              <a:t>malinový </a:t>
            </a:r>
            <a:r>
              <a:rPr lang="cs-CZ" sz="2800" dirty="0"/>
              <a:t>nápoj, </a:t>
            </a:r>
            <a:r>
              <a:rPr lang="cs-CZ" sz="2800" dirty="0" smtClean="0"/>
              <a:t>paví </a:t>
            </a:r>
            <a:r>
              <a:rPr lang="cs-CZ" sz="2800" dirty="0"/>
              <a:t>křik, </a:t>
            </a:r>
            <a:r>
              <a:rPr lang="cs-CZ" sz="2800" dirty="0" smtClean="0"/>
              <a:t>stálí </a:t>
            </a:r>
            <a:r>
              <a:rPr lang="cs-CZ" sz="2800" dirty="0"/>
              <a:t>kamarádi, </a:t>
            </a:r>
            <a:r>
              <a:rPr lang="cs-CZ" sz="2800" dirty="0" smtClean="0"/>
              <a:t>zdravé děti</a:t>
            </a:r>
            <a:r>
              <a:rPr lang="cs-CZ" sz="2800" dirty="0"/>
              <a:t>, </a:t>
            </a:r>
            <a:r>
              <a:rPr lang="cs-CZ" sz="2800" dirty="0" smtClean="0"/>
              <a:t>ospalý den</a:t>
            </a:r>
            <a:r>
              <a:rPr lang="cs-CZ" sz="2800" dirty="0"/>
              <a:t>, </a:t>
            </a:r>
            <a:r>
              <a:rPr lang="cs-CZ" sz="2800" dirty="0" smtClean="0"/>
              <a:t>dešťový </a:t>
            </a:r>
            <a:r>
              <a:rPr lang="cs-CZ" sz="2800" dirty="0"/>
              <a:t>mrak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3284984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 vajíčky se ukrývá správné řešení</a:t>
            </a:r>
            <a:endParaRPr lang="cs-CZ" dirty="0"/>
          </a:p>
        </p:txBody>
      </p:sp>
      <p:pic>
        <p:nvPicPr>
          <p:cNvPr id="3075" name="Picture 3" descr="C:\Users\hfukalova\AppData\Local\Microsoft\Windows\Temporary Internet Files\Content.IE5\3OU5ETHM\MP9003999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2648" y="3756468"/>
            <a:ext cx="7005776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0116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60</TotalTime>
  <Words>428</Words>
  <Application>Microsoft Office PowerPoint</Application>
  <PresentationFormat>Předvádění na obrazovce (4:3)</PresentationFormat>
  <Paragraphs>77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Spring</vt:lpstr>
      <vt:lpstr>PŘÍDAVNÁ JMÉNA</vt:lpstr>
      <vt:lpstr>Prezentace aplikace PowerPoint</vt:lpstr>
      <vt:lpstr>ANOTACE</vt:lpstr>
      <vt:lpstr>Přídavná jména</vt:lpstr>
      <vt:lpstr>Druhy přídavných jmen</vt:lpstr>
      <vt:lpstr>Vzory přídavných jmen</vt:lpstr>
      <vt:lpstr>Doplň správně koncovky přídavných jmen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PŘÍDAVNÁ JMÉNA</dc:title>
  <dc:creator>Fukalová Hana</dc:creator>
  <cp:lastModifiedBy>Fukalová Hana</cp:lastModifiedBy>
  <cp:revision>7</cp:revision>
  <dcterms:created xsi:type="dcterms:W3CDTF">2013-03-12T19:55:10Z</dcterms:created>
  <dcterms:modified xsi:type="dcterms:W3CDTF">2013-03-12T21:06:33Z</dcterms:modified>
</cp:coreProperties>
</file>