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88" autoAdjust="0"/>
    <p:restoredTop sz="90015" autoAdjust="0"/>
  </p:normalViewPr>
  <p:slideViewPr>
    <p:cSldViewPr>
      <p:cViewPr varScale="1">
        <p:scale>
          <a:sx n="63" d="100"/>
          <a:sy n="63" d="100"/>
        </p:scale>
        <p:origin x="-6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321D98D-9E5F-4DBB-B9A5-C95A9E2CB1F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31A138E-3589-49B2-AE5D-7FA4DEF8C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6934657"/>
              </p:ext>
            </p:extLst>
          </p:nvPr>
        </p:nvGraphicFramePr>
        <p:xfrm>
          <a:off x="1259632" y="548680"/>
          <a:ext cx="6480720" cy="50844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84966"/>
                <a:gridCol w="3695754"/>
              </a:tblGrid>
              <a:tr h="1654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školy: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ZŠ a MŠ </a:t>
                      </a:r>
                      <a:r>
                        <a:rPr lang="cs-CZ" sz="1600" dirty="0" err="1">
                          <a:effectLst/>
                        </a:rPr>
                        <a:t>Verneřice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</a:tr>
              <a:tr h="207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effectLst/>
                        </a:rPr>
                        <a:t>Autor výukového materiálu: </a:t>
                      </a:r>
                      <a:endParaRPr lang="cs-CZ" sz="1600" b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Jiřina </a:t>
                      </a:r>
                      <a:r>
                        <a:rPr lang="cs-CZ" sz="1400" dirty="0" err="1">
                          <a:effectLst/>
                        </a:rPr>
                        <a:t>Trpková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</a:tr>
              <a:tr h="203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>
                          <a:effectLst/>
                        </a:rPr>
                        <a:t>Číslo projektu:</a:t>
                      </a:r>
                      <a:endParaRPr lang="cs-CZ" sz="1600" b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CZ.1.07/1.4.00/21.1526</a:t>
                      </a:r>
                    </a:p>
                  </a:txBody>
                  <a:tcPr marL="65301" marR="65301" marT="0" marB="0"/>
                </a:tc>
              </a:tr>
              <a:tr h="203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effectLst/>
                        </a:rPr>
                        <a:t>Název:</a:t>
                      </a:r>
                      <a:endParaRPr lang="cs-CZ" sz="1600" b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VY_12_INOVACE_III.CAS35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589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 smtClean="0">
                          <a:effectLst/>
                        </a:rPr>
                        <a:t>Vytvořeno:</a:t>
                      </a:r>
                      <a:endParaRPr lang="cs-CZ" sz="1600" b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14.2.2013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9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>
                          <a:effectLst/>
                        </a:rPr>
                        <a:t>Vzdělávací oblast: </a:t>
                      </a:r>
                      <a:endParaRPr lang="cs-CZ" sz="1600" b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jeho svět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03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>
                          <a:effectLst/>
                        </a:rPr>
                        <a:t>Vzdělávací obor: </a:t>
                      </a:r>
                      <a:endParaRPr lang="cs-CZ" sz="1600" b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03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>
                          <a:effectLst/>
                        </a:rPr>
                        <a:t>Tematický okruh: </a:t>
                      </a:r>
                      <a:endParaRPr lang="cs-CZ" sz="1600" b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Výživa lidského těla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03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>
                          <a:effectLst/>
                        </a:rPr>
                        <a:t>Určeno pro:</a:t>
                      </a:r>
                      <a:endParaRPr lang="cs-CZ" sz="1600" b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ročník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3309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effectLst/>
                        </a:rPr>
                        <a:t>Anotace:</a:t>
                      </a:r>
                      <a:endParaRPr lang="cs-CZ" sz="1600" b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dispozici je prezentace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19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effectLst/>
                        </a:rPr>
                        <a:t>Metodický pokyn:</a:t>
                      </a:r>
                      <a:endParaRPr lang="cs-CZ" sz="1600" b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se hodí jako úvod do tématu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kumimoji="0" lang="cs-CZ" sz="14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33762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effectLst/>
                        </a:rPr>
                        <a:t>Autorem materiálu a všech jeho částí, není-li uvedeno jinak, je Jiřina </a:t>
                      </a:r>
                      <a:r>
                        <a:rPr lang="cs-CZ" sz="1600" b="0" dirty="0" err="1">
                          <a:effectLst/>
                        </a:rPr>
                        <a:t>Trpková</a:t>
                      </a:r>
                      <a:r>
                        <a:rPr lang="cs-CZ" sz="1600" b="0" dirty="0" smtClean="0">
                          <a:effectLst/>
                        </a:rPr>
                        <a:t>. Zdroj obrázků: Galerie MS Office.</a:t>
                      </a:r>
                      <a:endParaRPr lang="cs-CZ" sz="1600" b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55311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5301" marR="65301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5918" y="4286256"/>
            <a:ext cx="5407025" cy="114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846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Výživa lidského </a:t>
            </a:r>
            <a:r>
              <a:rPr lang="cs-CZ" dirty="0" smtClean="0"/>
              <a:t>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chceš velkou sílu mít,</a:t>
            </a:r>
          </a:p>
          <a:p>
            <a:pPr>
              <a:buNone/>
            </a:pPr>
            <a:r>
              <a:rPr lang="cs-CZ" dirty="0" smtClean="0"/>
              <a:t>	musíš </a:t>
            </a:r>
            <a:r>
              <a:rPr lang="cs-CZ" dirty="0" smtClean="0"/>
              <a:t>zdravě jíst a pít.</a:t>
            </a:r>
            <a:endParaRPr lang="cs-CZ" dirty="0"/>
          </a:p>
        </p:txBody>
      </p:sp>
      <p:pic>
        <p:nvPicPr>
          <p:cNvPr id="5" name="Obrázek 4" descr="C:\Users\trpkji\AppData\Local\Microsoft\Windows\Temporary Internet Files\Content.IE5\0736J39Y\MP900433159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78576"/>
            <a:ext cx="5762625" cy="38195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57363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denní </a:t>
            </a:r>
            <a:r>
              <a:rPr lang="cs-CZ" dirty="0" smtClean="0"/>
              <a:t>jídla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Stravu si rozdělíme do pěti jídel denně.</a:t>
            </a:r>
          </a:p>
          <a:p>
            <a:pPr algn="ctr"/>
            <a:r>
              <a:rPr lang="cs-CZ" dirty="0" smtClean="0"/>
              <a:t>Snídaně</a:t>
            </a:r>
          </a:p>
          <a:p>
            <a:pPr algn="ctr"/>
            <a:r>
              <a:rPr lang="cs-CZ" dirty="0" smtClean="0"/>
              <a:t>Dopolední svačina</a:t>
            </a:r>
          </a:p>
          <a:p>
            <a:pPr algn="ctr"/>
            <a:r>
              <a:rPr lang="cs-CZ" dirty="0" smtClean="0"/>
              <a:t>Oběd</a:t>
            </a:r>
          </a:p>
          <a:p>
            <a:pPr algn="ctr"/>
            <a:r>
              <a:rPr lang="cs-CZ" dirty="0" smtClean="0"/>
              <a:t>Odpolední svačina</a:t>
            </a:r>
          </a:p>
          <a:p>
            <a:pPr algn="ctr"/>
            <a:r>
              <a:rPr lang="cs-CZ" smtClean="0"/>
              <a:t>Večeře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5039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Často jíme ovoce a zeleninu.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Jahody</a:t>
            </a:r>
            <a:endParaRPr lang="cs-CZ" dirty="0"/>
          </a:p>
        </p:txBody>
      </p:sp>
      <p:pic>
        <p:nvPicPr>
          <p:cNvPr id="4" name="Obrázek 3" descr="C:\Users\trpkji\AppData\Local\Microsoft\Windows\Temporary Internet Files\Content.IE5\QIBMB860\MP900400568[1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98258"/>
            <a:ext cx="2495550" cy="312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BH2YY3PZ\MP900400614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98258"/>
            <a:ext cx="2495550" cy="3124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3663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Nejoblíbenější </a:t>
            </a:r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Jablka a hrušky </a:t>
            </a:r>
            <a:endParaRPr lang="cs-CZ" dirty="0"/>
          </a:p>
        </p:txBody>
      </p:sp>
      <p:pic>
        <p:nvPicPr>
          <p:cNvPr id="4" name="Obrázek 3" descr="C:\Users\trpkji\AppData\Local\Microsoft\Windows\Temporary Internet Files\Content.IE5\DNN2WEBW\MP900402406[1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92896"/>
            <a:ext cx="2295525" cy="3133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DNN2WEBW\MP900439292[1]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2130945"/>
            <a:ext cx="4536504" cy="38576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137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Meruňky  a třešně jsou velmi chutným ovocem.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DNN2WEBW\MP900401545[1]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4032448" cy="3312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trpkji\AppData\Local\Microsoft\Windows\Temporary Internet Files\Content.IE5\DNN2WEBW\MP900430622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77084" y="2627772"/>
            <a:ext cx="4460726" cy="27508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8176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Jíme i exotické ovoce.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Ananas</a:t>
            </a:r>
          </a:p>
          <a:p>
            <a:r>
              <a:rPr lang="cs-CZ" dirty="0" smtClean="0"/>
              <a:t>Avokádo</a:t>
            </a:r>
          </a:p>
          <a:p>
            <a:r>
              <a:rPr lang="cs-CZ" dirty="0" smtClean="0"/>
              <a:t>Citrony</a:t>
            </a:r>
          </a:p>
          <a:p>
            <a:endParaRPr lang="cs-CZ" dirty="0"/>
          </a:p>
        </p:txBody>
      </p:sp>
      <p:pic>
        <p:nvPicPr>
          <p:cNvPr id="4" name="Obrázek 3" descr="C:\Users\trpkji\AppData\Local\Microsoft\Windows\Temporary Internet Files\Content.IE5\QIBMB860\MP900405250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800"/>
            <a:ext cx="4033441" cy="3312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0736J39Y\MP900400600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72798"/>
            <a:ext cx="2495550" cy="312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trpkji\AppData\Local\Microsoft\Windows\Temporary Internet Files\Content.IE5\QIBMB860\MP900411772[1]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3068960"/>
            <a:ext cx="2376263" cy="30963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73034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Zelenina je pro nás velmi zdravá.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Rajčata a papriky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C:\Users\trpkji\AppData\Local\Microsoft\Windows\Temporary Internet Files\Content.IE5\QIBMB860\MP900400606[1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76872"/>
            <a:ext cx="2495550" cy="312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trpkji\AppData\Local\Microsoft\Windows\Temporary Internet Files\Content.IE5\BH2YY3PZ\MP900400597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03060"/>
            <a:ext cx="2505075" cy="31337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45750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Oblíbená </a:t>
            </a:r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Pórek, brokolice, zelí</a:t>
            </a:r>
          </a:p>
          <a:p>
            <a:endParaRPr lang="cs-CZ" dirty="0"/>
          </a:p>
        </p:txBody>
      </p:sp>
      <p:pic>
        <p:nvPicPr>
          <p:cNvPr id="4" name="Obrázek 3" descr="C:\Users\trpkji\AppData\Local\Microsoft\Windows\Temporary Internet Files\Content.IE5\QIBMB860\MP900387876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0848"/>
            <a:ext cx="2609850" cy="365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DNN2WEBW\MP900144270[1]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1651" y="2060848"/>
            <a:ext cx="2362200" cy="365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trpkji\AppData\Local\Microsoft\Windows\Temporary Internet Files\Content.IE5\0736J39Y\MP900387875[1]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247925" y="2728739"/>
            <a:ext cx="3657600" cy="2609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4533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Nesmíme zapomínat na mléčné výrobky.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BH2YY3PZ\MP900387642[1]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3657600" cy="2609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QIBMB860\MP900313737[1]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56792"/>
            <a:ext cx="3657600" cy="2428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trpkji\AppData\Local\Microsoft\Windows\Temporary Internet Files\Content.IE5\QIBMB860\MP900448644[1]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861048"/>
            <a:ext cx="3845024" cy="28083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6796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Pravidelně zařazujeme do jídelníčku maso.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BH2YY3PZ\MP900422610[1]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3902825" cy="2277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0736J39Y\MP900432898[1]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29000"/>
            <a:ext cx="4464496" cy="30243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8052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Jíme také různé druhy pečiva.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QIBMB860\MP900402529[1]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56792"/>
            <a:ext cx="4846638" cy="48466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5382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Sladkosti jíme jenom občas.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DNN2WEBW\MP900432738[1]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6300" y="1634268"/>
            <a:ext cx="6400800" cy="47975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1285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80</TotalTime>
  <Words>180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Výživa lidského těla</vt:lpstr>
      <vt:lpstr>Hlavní denní jídla</vt:lpstr>
      <vt:lpstr>Často jíme ovoce a zeleninu.</vt:lpstr>
      <vt:lpstr>Nejoblíbenější ovoce</vt:lpstr>
      <vt:lpstr>Meruňky  a třešně jsou velmi chutným ovocem.</vt:lpstr>
      <vt:lpstr>Jíme i exotické ovoce.</vt:lpstr>
      <vt:lpstr>Zelenina je pro nás velmi zdravá.</vt:lpstr>
      <vt:lpstr>Oblíbená zelenina</vt:lpstr>
      <vt:lpstr>Nesmíme zapomínat na mléčné výrobky.</vt:lpstr>
      <vt:lpstr>Pravidelně zařazujeme do jídelníčku maso.</vt:lpstr>
      <vt:lpstr>Jíme také různé druhy pečiva.</vt:lpstr>
      <vt:lpstr>Sladkosti jíme jenom občas.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Jiřina Trpková</dc:creator>
  <cp:lastModifiedBy>Jirka</cp:lastModifiedBy>
  <cp:revision>12</cp:revision>
  <dcterms:created xsi:type="dcterms:W3CDTF">2013-02-12T14:17:11Z</dcterms:created>
  <dcterms:modified xsi:type="dcterms:W3CDTF">2013-03-07T15:40:25Z</dcterms:modified>
</cp:coreProperties>
</file>