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5566EB4-97A1-45F6-B3D9-3621306BDFF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48D405C-C309-4931-8A21-354A44FB7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92242106"/>
              </p:ext>
            </p:extLst>
          </p:nvPr>
        </p:nvGraphicFramePr>
        <p:xfrm>
          <a:off x="1357290" y="642918"/>
          <a:ext cx="6408711" cy="49848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99674"/>
                <a:gridCol w="3209037"/>
              </a:tblGrid>
              <a:tr h="3118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ZŠ a MŠ Verneřice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</a:tr>
              <a:tr h="2040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Autor výukového materiálu: 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Jiřina </a:t>
                      </a:r>
                      <a:r>
                        <a:rPr lang="cs-CZ" sz="1400" dirty="0" err="1">
                          <a:effectLst/>
                        </a:rPr>
                        <a:t>Trpková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</a:tr>
              <a:tr h="2273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CZ.1.07/1.4.00/21.1526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</a:tr>
              <a:tr h="179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VY_12_INOVACE_III.CAS36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</a:tr>
              <a:tr h="2025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Vytvořeno: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26. 2. 2013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0138" marR="50138" marT="0" marB="0"/>
                </a:tc>
              </a:tr>
              <a:tr h="225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Vzdělávací oblast: 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jeho svět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0138" marR="50138" marT="0" marB="0"/>
                </a:tc>
              </a:tr>
              <a:tr h="1776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Vzdělávací obor: 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0138" marR="50138" marT="0" marB="0"/>
                </a:tc>
              </a:tr>
              <a:tr h="200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Tematický okruh: 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Nemoc, úraz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0138" marR="50138" marT="0" marB="0"/>
                </a:tc>
              </a:tr>
              <a:tr h="2242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Určeno pro: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1. </a:t>
                      </a:r>
                      <a:r>
                        <a:rPr lang="cs-CZ" sz="1400" dirty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</a:tr>
              <a:tr h="247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K</a:t>
                      </a:r>
                      <a:r>
                        <a:rPr lang="cs-CZ" sz="1400" dirty="0">
                          <a:effectLst/>
                        </a:rPr>
                        <a:t> dispozici </a:t>
                      </a:r>
                      <a:r>
                        <a:rPr lang="cs-CZ" sz="1400" dirty="0" smtClean="0">
                          <a:effectLst/>
                        </a:rPr>
                        <a:t>je</a:t>
                      </a:r>
                      <a:r>
                        <a:rPr lang="cs-CZ" sz="1400" baseline="0" dirty="0" smtClean="0">
                          <a:effectLst/>
                        </a:rPr>
                        <a:t> prezentace.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</a:tr>
              <a:tr h="3264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Metodický pokyn: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Materiál se hodí </a:t>
                      </a:r>
                      <a:r>
                        <a:rPr lang="cs-CZ" sz="1400" dirty="0" smtClean="0">
                          <a:effectLst/>
                        </a:rPr>
                        <a:t>pro</a:t>
                      </a:r>
                      <a:r>
                        <a:rPr lang="cs-CZ" sz="1400" baseline="0" dirty="0" smtClean="0">
                          <a:effectLst/>
                        </a:rPr>
                        <a:t> úvod do tématu.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</a:tr>
              <a:tr h="428628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Autorem materiálu a všech jeho částí, není-li uvedeno jinak, je Jiřina </a:t>
                      </a:r>
                      <a:r>
                        <a:rPr lang="cs-CZ" sz="1600" dirty="0" err="1">
                          <a:effectLst/>
                        </a:rPr>
                        <a:t>Trpková</a:t>
                      </a:r>
                      <a:r>
                        <a:rPr lang="cs-CZ" sz="1600" dirty="0" smtClean="0">
                          <a:effectLst/>
                        </a:rPr>
                        <a:t>. Zdroj obrázků:</a:t>
                      </a:r>
                      <a:r>
                        <a:rPr lang="cs-CZ" sz="1600" baseline="0" dirty="0" smtClean="0">
                          <a:effectLst/>
                        </a:rPr>
                        <a:t> Galerie MS Office.</a:t>
                      </a:r>
                      <a:endParaRPr lang="cs-CZ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0138" marR="50138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169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0138" marR="50138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7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793" y="4437112"/>
            <a:ext cx="540702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2466285" y="6985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124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KDYŽ NEMOCNÍ JSME,</a:t>
            </a:r>
          </a:p>
          <a:p>
            <a:pPr algn="ctr"/>
            <a:r>
              <a:rPr lang="cs-CZ" dirty="0" smtClean="0"/>
              <a:t>VYLÉČIT SE MUSÍME.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ÁJA JE NEMOCNÁ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359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ctr"/>
            <a:r>
              <a:rPr lang="cs-CZ" dirty="0" smtClean="0"/>
              <a:t>NEŠTOVICE</a:t>
            </a:r>
          </a:p>
          <a:p>
            <a:pPr algn="ctr"/>
            <a:r>
              <a:rPr lang="cs-CZ" dirty="0" smtClean="0"/>
              <a:t>SPALNIČKY</a:t>
            </a:r>
          </a:p>
          <a:p>
            <a:pPr algn="ctr"/>
            <a:r>
              <a:rPr lang="cs-CZ" dirty="0" smtClean="0"/>
              <a:t>ANGÍNA</a:t>
            </a:r>
          </a:p>
          <a:p>
            <a:pPr algn="ctr"/>
            <a:r>
              <a:rPr lang="cs-CZ" dirty="0" smtClean="0"/>
              <a:t>CHŘIPKA</a:t>
            </a:r>
          </a:p>
          <a:p>
            <a:pPr algn="ctr"/>
            <a:r>
              <a:rPr lang="cs-CZ" dirty="0" smtClean="0"/>
              <a:t>KAŠEL</a:t>
            </a:r>
          </a:p>
          <a:p>
            <a:pPr algn="ctr"/>
            <a:r>
              <a:rPr lang="cs-CZ" dirty="0" smtClean="0"/>
              <a:t>HOREČKA</a:t>
            </a:r>
          </a:p>
          <a:p>
            <a:pPr algn="ctr"/>
            <a:r>
              <a:rPr lang="cs-CZ" dirty="0" smtClean="0"/>
              <a:t>RÝMA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103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KDYŽ ONEMOCNÍME, MUSÍME SE LÉČIT.</a:t>
            </a:r>
            <a:endParaRPr lang="cs-CZ" dirty="0"/>
          </a:p>
        </p:txBody>
      </p:sp>
      <p:pic>
        <p:nvPicPr>
          <p:cNvPr id="1026" name="Picture 2" descr="D:\DCIM\100KZ915\100_2655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47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MĚŘIME SI TEPLOTU LÉKAŘSKÝM TEPLOMĚREM</a:t>
            </a:r>
          </a:p>
          <a:p>
            <a:r>
              <a:rPr lang="cs-CZ" dirty="0" smtClean="0"/>
              <a:t>UŽÍVÁME VHODNÉ LÉKY</a:t>
            </a:r>
          </a:p>
          <a:p>
            <a:r>
              <a:rPr lang="cs-CZ" dirty="0" smtClean="0"/>
              <a:t>PIJEME TEPLÝ ČAJ S CITRONEM A MEDEM</a:t>
            </a:r>
          </a:p>
          <a:p>
            <a:r>
              <a:rPr lang="cs-CZ" dirty="0" smtClean="0"/>
              <a:t>LEŽÍME V POSTELI</a:t>
            </a:r>
          </a:p>
          <a:p>
            <a:r>
              <a:rPr lang="cs-CZ" dirty="0" smtClean="0"/>
              <a:t>KDYŽ SE NEMOC NELEPŠÍ, MUSÍME K LÉKAŘI</a:t>
            </a:r>
            <a:endParaRPr lang="cs-CZ" dirty="0"/>
          </a:p>
        </p:txBody>
      </p:sp>
      <p:pic>
        <p:nvPicPr>
          <p:cNvPr id="2050" name="Picture 2" descr="C:\Users\trpkji\Desktop\Nová složka\g0136129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299" y="1340768"/>
            <a:ext cx="16954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 descr="C:\Users\trpkji\AppData\Local\Microsoft\Windows\Temporary Internet Files\Content.IE5\QIBMB860\MP900289289[1]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56992"/>
            <a:ext cx="3657600" cy="260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trpkji\AppData\Local\Microsoft\Windows\Temporary Internet Files\Content.IE5\4DIMRROT\MP900321054[1]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396" y="3356992"/>
            <a:ext cx="3910027" cy="2609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459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LÉKAŘ PŘEDEPÍŠE LÉKY.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MUSÍME JE UŽÍVAT PODLE DOPORUČENÍ LÉKAŘE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pic>
        <p:nvPicPr>
          <p:cNvPr id="4" name="Zástupný symbol pro obsah 3" descr="C:\Users\trpkji\AppData\Local\Microsoft\Windows\Temporary Internet Files\Content.IE5\DNN2WEBW\MP900448701[1].jpg"/>
          <p:cNvPicPr>
            <a:picLocks noGrp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709" y="731838"/>
            <a:ext cx="4633382" cy="34750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1818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KDYŽ JE NEMOC VÁŽNÁ, MUSÍME DO NEMOCNICE.</a:t>
            </a:r>
            <a:endParaRPr lang="cs-CZ" dirty="0"/>
          </a:p>
        </p:txBody>
      </p:sp>
      <p:pic>
        <p:nvPicPr>
          <p:cNvPr id="4" name="Zástupný symbol pro obsah 3" descr="C:\Users\trpkji\AppData\Local\Microsoft\Windows\Temporary Internet Files\Content.IE5\IG23ZA9Y\MP900313992[1].jpg"/>
          <p:cNvPicPr>
            <a:picLocks noGrp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3475037" cy="347503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trpkji\AppData\Local\Microsoft\Windows\Temporary Internet Files\Content.IE5\IG23ZA9Y\MP900402701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20688"/>
            <a:ext cx="2736304" cy="34563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6669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NĚKDY SE NÁM STANE ÚRAZ.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ctr"/>
            <a:r>
              <a:rPr lang="cs-CZ" dirty="0" smtClean="0"/>
              <a:t>ODŘENINA</a:t>
            </a:r>
          </a:p>
          <a:p>
            <a:pPr algn="ctr"/>
            <a:r>
              <a:rPr lang="cs-CZ" dirty="0" smtClean="0"/>
              <a:t>POPÁLENÍ</a:t>
            </a:r>
          </a:p>
          <a:p>
            <a:pPr algn="ctr"/>
            <a:r>
              <a:rPr lang="cs-CZ" dirty="0" smtClean="0"/>
              <a:t>POŘEZÁNÍ</a:t>
            </a:r>
          </a:p>
          <a:p>
            <a:pPr algn="ctr"/>
            <a:r>
              <a:rPr lang="cs-CZ" dirty="0" smtClean="0"/>
              <a:t>PODVRKNUTÍ</a:t>
            </a:r>
          </a:p>
          <a:p>
            <a:pPr algn="ctr"/>
            <a:r>
              <a:rPr lang="cs-CZ" dirty="0" smtClean="0"/>
              <a:t>MODŘINA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72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229200"/>
            <a:ext cx="6512511" cy="1368152"/>
          </a:xfrm>
        </p:spPr>
        <p:txBody>
          <a:bodyPr/>
          <a:lstStyle/>
          <a:p>
            <a:pPr algn="l"/>
            <a:r>
              <a:rPr lang="cs-CZ" dirty="0" smtClean="0"/>
              <a:t>DROBNÝ ÚRAZ SI OŠETŘÍME SAMI.</a:t>
            </a:r>
            <a:endParaRPr lang="cs-CZ" dirty="0"/>
          </a:p>
        </p:txBody>
      </p:sp>
      <p:pic>
        <p:nvPicPr>
          <p:cNvPr id="3074" name="Picture 2" descr="D:\DCIM\100KZ915\100_26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6950075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11560" y="886106"/>
            <a:ext cx="6400800" cy="347472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24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PŘI VÁŽNÉM PORANĚNÍ VOLÁME LINKU </a:t>
            </a:r>
            <a:r>
              <a:rPr lang="cs-CZ" dirty="0" smtClean="0">
                <a:solidFill>
                  <a:srgbClr val="FF0000"/>
                </a:solidFill>
              </a:rPr>
              <a:t>155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C:\Users\trpkji\AppData\Local\Microsoft\Windows\Temporary Internet Files\Content.IE5\4DIMRROT\MP900400455[1].jpg"/>
          <p:cNvPicPr>
            <a:picLocks noGrp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104" y="731838"/>
            <a:ext cx="5214592" cy="34750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078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81</TotalTime>
  <Words>174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ÁJA JE NEMOCNÁ</vt:lpstr>
      <vt:lpstr>NEMOC</vt:lpstr>
      <vt:lpstr>KDYŽ ONEMOCNÍME, MUSÍME SE LÉČIT.</vt:lpstr>
      <vt:lpstr>Prezentace aplikace PowerPoint</vt:lpstr>
      <vt:lpstr>LÉKAŘ PŘEDEPÍŠE LÉKY.  MUSÍME JE UŽÍVAT PODLE DOPORUČENÍ LÉKAŘE.</vt:lpstr>
      <vt:lpstr>KDYŽ JE NEMOC VÁŽNÁ, MUSÍME DO NEMOCNICE.</vt:lpstr>
      <vt:lpstr>NĚKDY SE NÁM STANE ÚRAZ.</vt:lpstr>
      <vt:lpstr>DROBNÝ ÚRAZ SI OŠETŘÍME SAMI.</vt:lpstr>
      <vt:lpstr>PŘI VÁŽNÉM PORANĚNÍ VOLÁME LINKU 155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ÁJA JE NEMOCNÁ</dc:title>
  <dc:creator>Jiřina Trpková</dc:creator>
  <cp:lastModifiedBy>bendji</cp:lastModifiedBy>
  <cp:revision>14</cp:revision>
  <dcterms:created xsi:type="dcterms:W3CDTF">2013-02-16T14:16:46Z</dcterms:created>
  <dcterms:modified xsi:type="dcterms:W3CDTF">2013-03-13T06:44:15Z</dcterms:modified>
</cp:coreProperties>
</file>