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71" r:id="rId3"/>
    <p:sldId id="257" r:id="rId4"/>
    <p:sldId id="261" r:id="rId5"/>
    <p:sldId id="276" r:id="rId6"/>
    <p:sldId id="277" r:id="rId7"/>
    <p:sldId id="278" r:id="rId8"/>
    <p:sldId id="279" r:id="rId9"/>
    <p:sldId id="280" r:id="rId10"/>
    <p:sldId id="281" r:id="rId11"/>
    <p:sldId id="282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>
        <p:scale>
          <a:sx n="100" d="100"/>
          <a:sy n="100" d="100"/>
        </p:scale>
        <p:origin x="-1230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13.3.2013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7546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esky-hosting.cz/domeny/jak-vybrat-domenu/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php5.cz/" TargetMode="External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hp5.cz/" TargetMode="External"/><Relationship Id="rId2" Type="http://schemas.openxmlformats.org/officeDocument/2006/relationships/hyperlink" Target="http://www.cesky-hosting.cz/domeny/jak-vybrat-domenu/" TargetMode="Externa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://knihy.cpress.cz/informatika-a-vypocetni-technika-pro-stredni-skol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VY_32_INOVACE_024.ICT.34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stránek – registrace domény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77246"/>
            <a:ext cx="8176422" cy="4800026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 dirty="0"/>
              <a:t>: </a:t>
            </a:r>
            <a:r>
              <a:rPr lang="cs-CZ" sz="2800" dirty="0" smtClean="0"/>
              <a:t>024.ICT.34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pPr algn="just"/>
            <a:r>
              <a:rPr lang="cs-CZ" sz="2800" b="1" u="sng" dirty="0" smtClean="0"/>
              <a:t>Název materiálu</a:t>
            </a:r>
            <a:r>
              <a:rPr lang="cs-CZ" sz="2800" dirty="0" smtClean="0"/>
              <a:t>: Tvorba webových stránek – registrace domény</a:t>
            </a:r>
          </a:p>
          <a:p>
            <a:pPr algn="just"/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smtClean="0"/>
              <a:t>: </a:t>
            </a:r>
            <a:r>
              <a:rPr lang="cs-CZ" sz="2800"/>
              <a:t>Prezentace Microsoft Powerpoint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dirty="0" smtClean="0"/>
              <a:t>: 2 799 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dirty="0" smtClean="0"/>
              <a:t>Datum vytvoření</a:t>
            </a:r>
            <a:r>
              <a:rPr lang="cs-CZ" sz="2800" dirty="0" smtClean="0"/>
              <a:t>: 09. 03. 2013</a:t>
            </a:r>
          </a:p>
          <a:p>
            <a:pPr algn="just"/>
            <a:r>
              <a:rPr lang="cs-CZ" sz="2800" b="1" u="sng" dirty="0" smtClean="0"/>
              <a:t>Klíčová slova</a:t>
            </a:r>
            <a:r>
              <a:rPr lang="cs-CZ" sz="2800" dirty="0" smtClean="0"/>
              <a:t>: HTML, www, web, internet, doména</a:t>
            </a:r>
          </a:p>
          <a:p>
            <a:r>
              <a:rPr lang="cs-CZ" sz="2800" b="1" u="sng" dirty="0" smtClean="0"/>
              <a:t>Anotace</a:t>
            </a:r>
            <a:r>
              <a:rPr lang="cs-CZ" sz="2800" dirty="0" smtClean="0"/>
              <a:t>: úvod do HTML, doména, název domény, řád domény, registrace domény, freehosting</a:t>
            </a:r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77771" y="1484784"/>
            <a:ext cx="7632848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Názvy </a:t>
            </a:r>
            <a:r>
              <a:rPr lang="cs-CZ" sz="2400" dirty="0"/>
              <a:t>domén se používají v adresách URL a e-mailových adresách přidružených k jedné nebo více IP adresám</a:t>
            </a:r>
            <a:r>
              <a:rPr lang="cs-CZ" sz="24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Názvy </a:t>
            </a:r>
            <a:r>
              <a:rPr lang="cs-CZ" sz="2400" dirty="0"/>
              <a:t>domén se vytvářejí </a:t>
            </a:r>
            <a:r>
              <a:rPr lang="cs-CZ" sz="2400" dirty="0" smtClean="0"/>
              <a:t>v </a:t>
            </a:r>
            <a:r>
              <a:rPr lang="cs-CZ" sz="2400" dirty="0"/>
              <a:t>několika úrovních - řádech. Řády se oddělují vždy </a:t>
            </a:r>
            <a:r>
              <a:rPr lang="cs-CZ" sz="2400" dirty="0" smtClean="0"/>
              <a:t>tečkou.</a:t>
            </a:r>
            <a:endParaRPr lang="cs-CZ" sz="24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/>
              <a:t>Domény 1. řádu (Top Level Doména - zkráceně TLD) jsou vytvářeny a </a:t>
            </a:r>
            <a:r>
              <a:rPr lang="cs-CZ" sz="2400" dirty="0" smtClean="0"/>
              <a:t>přidělovány </a:t>
            </a:r>
            <a:r>
              <a:rPr lang="cs-CZ" sz="2400" dirty="0"/>
              <a:t>na základně rozhodnutí mezinárodních institucí</a:t>
            </a:r>
            <a:r>
              <a:rPr lang="cs-CZ" sz="24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Domény </a:t>
            </a:r>
            <a:r>
              <a:rPr lang="cs-CZ" sz="2400" dirty="0"/>
              <a:t>2. řádu se registrují </a:t>
            </a:r>
            <a:r>
              <a:rPr lang="cs-CZ" sz="2400" dirty="0" smtClean="0"/>
              <a:t> prostřednictvím </a:t>
            </a:r>
            <a:r>
              <a:rPr lang="cs-CZ" sz="2400" dirty="0"/>
              <a:t>určených registrátorů či správců dané TLD</a:t>
            </a:r>
            <a:r>
              <a:rPr lang="cs-CZ" sz="24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Domény </a:t>
            </a:r>
            <a:r>
              <a:rPr lang="cs-CZ" sz="2400" dirty="0"/>
              <a:t>dalších řádů se pak vytvářejí k zaregistrovaným doménám 2. řádu</a:t>
            </a:r>
            <a:r>
              <a:rPr lang="cs-CZ" sz="2400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/>
              <a:t>Více </a:t>
            </a:r>
            <a:r>
              <a:rPr lang="cs-CZ" sz="2400" dirty="0"/>
              <a:t>na </a:t>
            </a:r>
            <a:r>
              <a:rPr lang="cs-CZ" sz="2400" dirty="0">
                <a:hlinkClick r:id="rId2"/>
              </a:rPr>
              <a:t>http://www.cesky-hosting.cz/domeny/jak-vybrat-domenu</a:t>
            </a:r>
            <a:r>
              <a:rPr lang="cs-CZ" sz="2400" dirty="0" smtClean="0">
                <a:hlinkClick r:id="rId2"/>
              </a:rPr>
              <a:t>/</a:t>
            </a:r>
            <a:endParaRPr lang="cs-CZ" dirty="0" smtClean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2771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77771" y="1484784"/>
            <a:ext cx="7632848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Úkol 1</a:t>
            </a:r>
            <a:r>
              <a:rPr lang="cs-CZ" sz="24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Registrace </a:t>
            </a:r>
            <a:r>
              <a:rPr lang="cs-CZ" sz="2400" dirty="0"/>
              <a:t>domény 3. </a:t>
            </a:r>
            <a:r>
              <a:rPr lang="cs-CZ" sz="2400" dirty="0" smtClean="0"/>
              <a:t>řádu a freehosting na serveru </a:t>
            </a:r>
            <a:r>
              <a:rPr lang="cs-CZ" sz="2400" dirty="0" smtClean="0">
                <a:hlinkClick r:id="rId2"/>
              </a:rPr>
              <a:t>http://php5.cz</a:t>
            </a:r>
            <a:endParaRPr lang="cs-CZ" sz="2400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Název domény xppppppj.php5.cz</a:t>
            </a: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Poznámka</a:t>
            </a:r>
            <a:r>
              <a:rPr lang="cs-CZ" dirty="0"/>
              <a:t>: </a:t>
            </a:r>
            <a:endParaRPr lang="cs-CZ" dirty="0" smtClean="0"/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xppppppj </a:t>
            </a:r>
            <a:r>
              <a:rPr lang="cs-CZ" dirty="0"/>
              <a:t>je tvé přihlašovací jméno ve </a:t>
            </a:r>
            <a:r>
              <a:rPr lang="cs-CZ" dirty="0" smtClean="0"/>
              <a:t>škole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/>
              <a:t>na e-mail přijde potvrzení o registraci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pokračuj </a:t>
            </a:r>
            <a:r>
              <a:rPr lang="cs-CZ" dirty="0"/>
              <a:t>dle pokynů z </a:t>
            </a:r>
            <a:r>
              <a:rPr lang="cs-CZ" dirty="0" smtClean="0"/>
              <a:t>e-mailu</a:t>
            </a:r>
          </a:p>
          <a:p>
            <a:pPr marL="800100" lvl="1" indent="-342900">
              <a:buFont typeface="Arial" pitchFamily="34" charset="0"/>
              <a:buChar char="•"/>
            </a:pPr>
            <a:r>
              <a:rPr lang="cs-CZ" dirty="0" smtClean="0"/>
              <a:t>po registraci doporučuji změnit přístupové heslo.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Následující snímky ukazují </a:t>
            </a:r>
            <a:r>
              <a:rPr lang="cs-CZ" dirty="0"/>
              <a:t>postup registrace.</a:t>
            </a: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3563888" y="3409836"/>
            <a:ext cx="2232248" cy="523220"/>
            <a:chOff x="3419872" y="3356992"/>
            <a:chExt cx="2232248" cy="523220"/>
          </a:xfrm>
        </p:grpSpPr>
        <p:grpSp>
          <p:nvGrpSpPr>
            <p:cNvPr id="10" name="Skupina 9"/>
            <p:cNvGrpSpPr/>
            <p:nvPr/>
          </p:nvGrpSpPr>
          <p:grpSpPr>
            <a:xfrm>
              <a:off x="3419872" y="3456182"/>
              <a:ext cx="2232248" cy="312747"/>
              <a:chOff x="1043608" y="2018392"/>
              <a:chExt cx="2232248" cy="312747"/>
            </a:xfrm>
          </p:grpSpPr>
          <p:sp>
            <p:nvSpPr>
              <p:cNvPr id="11" name="Obdélník 10"/>
              <p:cNvSpPr/>
              <p:nvPr/>
            </p:nvSpPr>
            <p:spPr>
              <a:xfrm>
                <a:off x="2627784" y="2021041"/>
                <a:ext cx="648072" cy="31009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400" dirty="0" smtClean="0"/>
                  <a:t>1. řád</a:t>
                </a:r>
                <a:endParaRPr lang="cs-CZ" sz="1400" dirty="0"/>
              </a:p>
            </p:txBody>
          </p:sp>
          <p:sp>
            <p:nvSpPr>
              <p:cNvPr id="12" name="Obdélník 11"/>
              <p:cNvSpPr/>
              <p:nvPr/>
            </p:nvSpPr>
            <p:spPr>
              <a:xfrm>
                <a:off x="1835696" y="2018392"/>
                <a:ext cx="648072" cy="31009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400" dirty="0" smtClean="0"/>
                  <a:t>2. </a:t>
                </a:r>
                <a:r>
                  <a:rPr lang="cs-CZ" sz="1400" dirty="0"/>
                  <a:t>řád</a:t>
                </a:r>
              </a:p>
            </p:txBody>
          </p:sp>
          <p:sp>
            <p:nvSpPr>
              <p:cNvPr id="13" name="Obdélník 12"/>
              <p:cNvSpPr/>
              <p:nvPr/>
            </p:nvSpPr>
            <p:spPr>
              <a:xfrm>
                <a:off x="1043608" y="2021041"/>
                <a:ext cx="648072" cy="310098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1400" dirty="0" smtClean="0"/>
                  <a:t>3. </a:t>
                </a:r>
                <a:r>
                  <a:rPr lang="cs-CZ" sz="1400" dirty="0"/>
                  <a:t>řád</a:t>
                </a:r>
              </a:p>
            </p:txBody>
          </p:sp>
        </p:grpSp>
        <p:sp>
          <p:nvSpPr>
            <p:cNvPr id="16" name="TextovéPole 15"/>
            <p:cNvSpPr txBox="1"/>
            <p:nvPr/>
          </p:nvSpPr>
          <p:spPr>
            <a:xfrm>
              <a:off x="4007930" y="3356992"/>
              <a:ext cx="2760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.</a:t>
              </a:r>
              <a:endParaRPr lang="cs-CZ" sz="28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4788024" y="3356992"/>
              <a:ext cx="2760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.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31744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1600" y="1412776"/>
            <a:ext cx="3600400" cy="4298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26992" y="1427697"/>
            <a:ext cx="3591739" cy="42835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971600" y="1124744"/>
            <a:ext cx="5071261" cy="276999"/>
            <a:chOff x="971600" y="1124744"/>
            <a:chExt cx="5071261" cy="276999"/>
          </a:xfrm>
        </p:grpSpPr>
        <p:sp>
          <p:nvSpPr>
            <p:cNvPr id="3" name="TextovéPole 2"/>
            <p:cNvSpPr txBox="1"/>
            <p:nvPr/>
          </p:nvSpPr>
          <p:spPr>
            <a:xfrm>
              <a:off x="971600" y="1124744"/>
              <a:ext cx="89479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Snímek č. 1</a:t>
              </a:r>
              <a:endParaRPr lang="cs-CZ" sz="12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5148064" y="1124744"/>
              <a:ext cx="894797" cy="27699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200" dirty="0" smtClean="0"/>
                <a:t>Snímek č. 2</a:t>
              </a:r>
              <a:endParaRPr lang="cs-CZ" sz="1200" dirty="0"/>
            </a:p>
          </p:txBody>
        </p:sp>
      </p:grpSp>
      <p:sp>
        <p:nvSpPr>
          <p:cNvPr id="5" name="Ovál 4"/>
          <p:cNvSpPr/>
          <p:nvPr/>
        </p:nvSpPr>
        <p:spPr>
          <a:xfrm>
            <a:off x="6156176" y="3356992"/>
            <a:ext cx="2232248" cy="1235158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vál 16"/>
          <p:cNvSpPr/>
          <p:nvPr/>
        </p:nvSpPr>
        <p:spPr>
          <a:xfrm>
            <a:off x="3203848" y="2713084"/>
            <a:ext cx="1224136" cy="617579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027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27584" y="1433527"/>
            <a:ext cx="3572322" cy="427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89656" y="1433527"/>
            <a:ext cx="3661003" cy="42776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1619672" y="2204864"/>
            <a:ext cx="2852242" cy="617579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220072" y="3645024"/>
            <a:ext cx="2466296" cy="1080120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1124744"/>
            <a:ext cx="894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3</a:t>
            </a:r>
            <a:endParaRPr lang="cs-CZ" sz="1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16016" y="1124744"/>
            <a:ext cx="894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4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993309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41060" y="1433526"/>
            <a:ext cx="4016189" cy="4277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40301" y="1433526"/>
            <a:ext cx="4015888" cy="4277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1619672" y="2204864"/>
            <a:ext cx="2924250" cy="1152128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012160" y="2513653"/>
            <a:ext cx="2852242" cy="617579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1124744"/>
            <a:ext cx="894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5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1124744"/>
            <a:ext cx="894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125269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6938" y="1446103"/>
            <a:ext cx="3649038" cy="4265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1446103"/>
            <a:ext cx="3557283" cy="4265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827584" y="3179670"/>
            <a:ext cx="2852242" cy="1872208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609606" y="2204864"/>
            <a:ext cx="1152129" cy="617579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124744"/>
            <a:ext cx="894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7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1124744"/>
            <a:ext cx="894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8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46669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71600" y="1446103"/>
            <a:ext cx="3561209" cy="42707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60032" y="1462053"/>
            <a:ext cx="3563074" cy="4254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2051720" y="2465418"/>
            <a:ext cx="2448272" cy="1089328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872892" y="2492896"/>
            <a:ext cx="864096" cy="171494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868144" y="2420888"/>
            <a:ext cx="2448272" cy="1089328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1124744"/>
            <a:ext cx="8947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9</a:t>
            </a:r>
            <a:endParaRPr lang="cs-CZ" sz="1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01339" y="1124744"/>
            <a:ext cx="9733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10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20119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469" y="1462053"/>
            <a:ext cx="3889585" cy="202404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10</a:t>
            </a:fld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89614" y="1462053"/>
            <a:ext cx="3524597" cy="42547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Ovál 8"/>
          <p:cNvSpPr/>
          <p:nvPr/>
        </p:nvSpPr>
        <p:spPr>
          <a:xfrm>
            <a:off x="1763688" y="2348880"/>
            <a:ext cx="2448272" cy="432048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618957" y="1462053"/>
            <a:ext cx="1801332" cy="432048"/>
          </a:xfrm>
          <a:prstGeom prst="ellipse">
            <a:avLst/>
          </a:prstGeom>
          <a:solidFill>
            <a:srgbClr val="FF0000">
              <a:alpha val="3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40899" y="1124744"/>
            <a:ext cx="9733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11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1124744"/>
            <a:ext cx="97334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Snímek č. 12</a:t>
            </a:r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3861048"/>
            <a:ext cx="297696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Poznámka: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adresa http://jafi3.php5.cz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účet správce czjafi3</a:t>
            </a:r>
          </a:p>
        </p:txBody>
      </p:sp>
    </p:spTree>
    <p:extLst>
      <p:ext uri="{BB962C8B-B14F-4D97-AF65-F5344CB8AC3E}">
        <p14:creationId xmlns:p14="http://schemas.microsoft.com/office/powerpoint/2010/main" val="402585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registrace domény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71134" y="1340768"/>
            <a:ext cx="7632848" cy="49244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/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hlinkClick r:id="rId2"/>
              </a:rPr>
              <a:t>http</a:t>
            </a:r>
            <a:r>
              <a:rPr lang="cs-CZ" sz="3200" dirty="0">
                <a:hlinkClick r:id="rId2"/>
              </a:rPr>
              <a:t>://</a:t>
            </a:r>
            <a:r>
              <a:rPr lang="cs-CZ" sz="3200" dirty="0" smtClean="0">
                <a:hlinkClick r:id="rId2"/>
              </a:rPr>
              <a:t>www.cesky-hosting.cz/domeny/jak-vybrat-domenu/</a:t>
            </a:r>
            <a:endParaRPr lang="cs-CZ" sz="3200" dirty="0"/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hlinkClick r:id="rId3"/>
              </a:rPr>
              <a:t>http://php5.cz</a:t>
            </a:r>
            <a:endParaRPr lang="cs-CZ" sz="3200" dirty="0" smtClean="0"/>
          </a:p>
          <a:p>
            <a:pPr algn="ctr">
              <a:spcBef>
                <a:spcPts val="600"/>
              </a:spcBef>
            </a:pPr>
            <a:r>
              <a:rPr lang="cs-CZ" sz="3200" dirty="0" smtClean="0"/>
              <a:t>Doporučená literatura: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hlinkClick r:id="rId4"/>
              </a:rPr>
              <a:t>P. Roubal, Informatika a výpočetní technika pro střední školy - Praktická učebnice</a:t>
            </a:r>
            <a:endParaRPr lang="cs-CZ" sz="3200" dirty="0" smtClean="0"/>
          </a:p>
          <a:p>
            <a:pPr algn="ctr">
              <a:spcBef>
                <a:spcPts val="600"/>
              </a:spcBef>
            </a:pPr>
            <a:r>
              <a:rPr lang="cs-CZ" sz="3200" dirty="0" smtClean="0"/>
              <a:t>Použité zdroje:</a:t>
            </a:r>
          </a:p>
          <a:p>
            <a:pPr algn="ctr">
              <a:spcBef>
                <a:spcPts val="600"/>
              </a:spcBef>
            </a:pPr>
            <a:r>
              <a:rPr lang="cs-CZ" sz="2800" dirty="0" smtClean="0"/>
              <a:t>Veškerý obsah včetně obrázků je dílem </a:t>
            </a:r>
            <a:r>
              <a:rPr lang="cs-CZ" sz="2800" dirty="0"/>
              <a:t>autora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dirty="0" smtClean="0"/>
              <a:t>OA a JŠ Jihlava, VY_32_INOVACE_024.ICT.34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0276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864</TotalTime>
  <Words>426</Words>
  <Application>Microsoft Office PowerPoint</Application>
  <PresentationFormat>Předvádění na obrazovce (4:3)</PresentationFormat>
  <Paragraphs>96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Motiv systému Office</vt:lpstr>
      <vt:lpstr>Prezentace aplikace PowerPoint</vt:lpstr>
      <vt:lpstr>Prezentace aplikace PowerPoint</vt:lpstr>
      <vt:lpstr>Tvorba webových stránek – registrace domény</vt:lpstr>
      <vt:lpstr>Tvorba webových stránek – registrace domény</vt:lpstr>
      <vt:lpstr>Tvorba webových stránek – registrace domény</vt:lpstr>
      <vt:lpstr>Tvorba webových stránek – registrace domény</vt:lpstr>
      <vt:lpstr>Tvorba webových stránek – registrace domény</vt:lpstr>
      <vt:lpstr>Tvorba webových stránek – registrace domény</vt:lpstr>
      <vt:lpstr>Tvorba webových stránek – registrace domény</vt:lpstr>
      <vt:lpstr>Tvorba webových stránek – registrace domény</vt:lpstr>
      <vt:lpstr>Tvorba webových stránek – registrace domény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024.ICT.34</dc:title>
  <dc:creator>Fišer Jaroslav</dc:creator>
  <cp:keywords>CZ.1.07/1.5.00/34.0744</cp:keywords>
  <cp:lastModifiedBy>Fiser</cp:lastModifiedBy>
  <cp:revision>146</cp:revision>
  <dcterms:created xsi:type="dcterms:W3CDTF">2012-10-03T08:25:35Z</dcterms:created>
  <dcterms:modified xsi:type="dcterms:W3CDTF">2013-03-13T07:30:27Z</dcterms:modified>
</cp:coreProperties>
</file>