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7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9" autoAdjust="0"/>
    <p:restoredTop sz="95017" autoAdjust="0"/>
  </p:normalViewPr>
  <p:slideViewPr>
    <p:cSldViewPr>
      <p:cViewPr>
        <p:scale>
          <a:sx n="66" d="100"/>
          <a:sy n="66" d="100"/>
        </p:scale>
        <p:origin x="-1284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69378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55146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7418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50473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21352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77283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33918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87235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17912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647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34435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5DEC7-685A-48B8-8C47-849126C8F191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FDF71-DC85-424A-B61B-F61D8F8A85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719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VY_32_INOVACE_04_VYJMENOVANÁ SLOVA_VYJMENOVANÁ SLOVA PO B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od 3. tříd, slouží k procvičení  vyjmenovaných slov po B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odůvodňuje a píše správně –i/-y po obojetných souhláskách, 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vyjmenovaná slova, obojetné souhlásky, 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Ondra\AppData\Local\Microsoft\Windows\Temporary Internet Files\Content.IE5\WCGWXWAZ\MC90039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268" y="1315855"/>
            <a:ext cx="4646127" cy="5148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Babička zachovává staré </a:t>
            </a:r>
            <a:r>
              <a:rPr lang="cs-CZ" b="1" dirty="0" err="1" smtClean="0">
                <a:solidFill>
                  <a:schemeClr val="tx1"/>
                </a:solidFill>
              </a:rPr>
              <a:t>ob_čeje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11825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ndra\AppData\Local\Microsoft\Windows\Temporary Internet Files\Content.IE5\7CRI3AHR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" y="0"/>
            <a:ext cx="9140058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Zemědělci sklízejí </a:t>
            </a:r>
            <a:r>
              <a:rPr lang="cs-CZ" b="1" dirty="0" err="1" smtClean="0">
                <a:solidFill>
                  <a:schemeClr val="tx1"/>
                </a:solidFill>
              </a:rPr>
              <a:t>ob_lí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7759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ndra\AppData\Local\Microsoft\Windows\Temporary Internet Files\Content.IE5\WCGWXWAZ\MP900448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4"/>
            <a:ext cx="9144000" cy="64680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 našem domě </a:t>
            </a:r>
            <a:r>
              <a:rPr lang="cs-CZ" b="1" dirty="0" err="1" smtClean="0">
                <a:solidFill>
                  <a:schemeClr val="tx1"/>
                </a:solidFill>
              </a:rPr>
              <a:t>b_dlí</a:t>
            </a:r>
            <a:r>
              <a:rPr lang="cs-CZ" b="1" dirty="0" smtClean="0">
                <a:solidFill>
                  <a:schemeClr val="tx1"/>
                </a:solidFill>
              </a:rPr>
              <a:t> více rodin.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74742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ndra\AppData\Local\Microsoft\Windows\Temporary Internet Files\Content.IE5\SDBEKDI6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Truhlář vyrobil </a:t>
            </a:r>
            <a:r>
              <a:rPr lang="cs-CZ" b="1" dirty="0" err="1" smtClean="0">
                <a:solidFill>
                  <a:schemeClr val="tx1"/>
                </a:solidFill>
              </a:rPr>
              <a:t>náb_tek</a:t>
            </a:r>
            <a:r>
              <a:rPr lang="cs-CZ" b="1" dirty="0" smtClean="0">
                <a:solidFill>
                  <a:schemeClr val="tx1"/>
                </a:solidFill>
              </a:rPr>
              <a:t> do pokoje.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727562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ndra\AppData\Local\Microsoft\Windows\Temporary Internet Files\Content.IE5\WCGWXWAZ\MP9004327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30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Krupob_tí</a:t>
            </a:r>
            <a:r>
              <a:rPr lang="cs-CZ" b="1" dirty="0" smtClean="0">
                <a:solidFill>
                  <a:schemeClr val="tx1"/>
                </a:solidFill>
              </a:rPr>
              <a:t> poničilo celou úrodu.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064360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Ondra\AppData\Local\Microsoft\Windows\Temporary Internet Files\Content.IE5\7CRI3AHR\MC900391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201" y="1036406"/>
            <a:ext cx="4787598" cy="57319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Jan Žižka zemřel u </a:t>
            </a:r>
            <a:r>
              <a:rPr lang="cs-CZ" b="1" dirty="0" err="1" smtClean="0">
                <a:solidFill>
                  <a:schemeClr val="tx1"/>
                </a:solidFill>
              </a:rPr>
              <a:t>Přib_slavi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5224358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Ondra\AppData\Local\Microsoft\Windows\Temporary Internet Files\Content.IE5\55KS4QUW\MC900343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441" y="1689769"/>
            <a:ext cx="4295118" cy="43425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Musíš </a:t>
            </a:r>
            <a:r>
              <a:rPr lang="cs-CZ" b="1" dirty="0" err="1" smtClean="0">
                <a:solidFill>
                  <a:schemeClr val="tx1"/>
                </a:solidFill>
              </a:rPr>
              <a:t>b_t</a:t>
            </a:r>
            <a:r>
              <a:rPr lang="cs-CZ" b="1" dirty="0" smtClean="0">
                <a:solidFill>
                  <a:schemeClr val="tx1"/>
                </a:solidFill>
              </a:rPr>
              <a:t> pilný žák.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96022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Ondra\AppData\Local\Microsoft\Windows\Temporary Internet Files\Content.IE5\55KS4QUW\MP900442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Ve městě žije více </a:t>
            </a:r>
            <a:r>
              <a:rPr lang="cs-CZ" b="1" dirty="0" err="1" smtClean="0">
                <a:solidFill>
                  <a:schemeClr val="tx1"/>
                </a:solidFill>
              </a:rPr>
              <a:t>ob_vatel</a:t>
            </a:r>
            <a:r>
              <a:rPr lang="cs-CZ" b="1" dirty="0" smtClean="0">
                <a:solidFill>
                  <a:schemeClr val="tx1"/>
                </a:solidFill>
              </a:rPr>
              <a:t> než na vesnici.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53227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Ondra\AppData\Local\Microsoft\Windows\Temporary Internet Files\Content.IE5\55KS4QUW\MC9003520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749" y="1052736"/>
            <a:ext cx="5142502" cy="47909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Převozník má dlouhé </a:t>
            </a:r>
            <a:r>
              <a:rPr lang="cs-CZ" b="1" dirty="0" err="1" smtClean="0">
                <a:solidFill>
                  <a:schemeClr val="tx1"/>
                </a:solidFill>
              </a:rPr>
              <a:t>b_dlo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47626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Ondra\AppData\Local\Microsoft\Windows\Temporary Internet Files\Content.IE5\SDBEKDI6\MP900178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" y="-29528"/>
            <a:ext cx="9138542" cy="68875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Kob_la</a:t>
            </a:r>
            <a:r>
              <a:rPr lang="cs-CZ" b="1" dirty="0" smtClean="0">
                <a:solidFill>
                  <a:schemeClr val="tx1"/>
                </a:solidFill>
              </a:rPr>
              <a:t> a hříbě se pásli na louce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949520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Ondra\AppData\Local\Microsoft\Windows\Temporary Internet Files\Content.IE5\SDBEKDI6\MP900448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Babiččin </a:t>
            </a:r>
            <a:r>
              <a:rPr lang="cs-CZ" b="1" dirty="0" err="1" smtClean="0">
                <a:solidFill>
                  <a:schemeClr val="tx1"/>
                </a:solidFill>
              </a:rPr>
              <a:t>b_t</a:t>
            </a:r>
            <a:r>
              <a:rPr lang="cs-CZ" b="1" dirty="0" smtClean="0">
                <a:solidFill>
                  <a:schemeClr val="tx1"/>
                </a:solidFill>
              </a:rPr>
              <a:t> má dva pokoje.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11831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Ondra\AppData\Local\Microsoft\Windows\Temporary Internet Files\Content.IE5\WCGWXWAZ\MC900434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19" y="-37841"/>
            <a:ext cx="9410566" cy="69770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Jako </a:t>
            </a:r>
            <a:r>
              <a:rPr lang="cs-CZ" b="1" dirty="0" err="1" smtClean="0">
                <a:solidFill>
                  <a:schemeClr val="tx1"/>
                </a:solidFill>
              </a:rPr>
              <a:t>příb_tek</a:t>
            </a:r>
            <a:r>
              <a:rPr lang="cs-CZ" b="1" dirty="0" smtClean="0">
                <a:solidFill>
                  <a:schemeClr val="tx1"/>
                </a:solidFill>
              </a:rPr>
              <a:t> nám posloužil opuštěný srub.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130939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Ondra\AppData\Local\Microsoft\Windows\Temporary Internet Files\Content.IE5\SDBEKDI6\MC9004417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956" y="764704"/>
            <a:ext cx="5764088" cy="5764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Ve vajíčku je žloutek a </a:t>
            </a:r>
            <a:r>
              <a:rPr lang="cs-CZ" b="1" dirty="0" err="1" smtClean="0">
                <a:solidFill>
                  <a:schemeClr val="tx1"/>
                </a:solidFill>
              </a:rPr>
              <a:t>b_lek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03527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C:\Users\Ondra\AppData\Local\Microsoft\Windows\Temporary Internet Files\Content.IE5\WCGWXWAZ\MC9002963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668" y="1905584"/>
            <a:ext cx="5776664" cy="4090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Heřmánek je léčivá </a:t>
            </a:r>
            <a:r>
              <a:rPr lang="cs-CZ" b="1" dirty="0" err="1" smtClean="0">
                <a:solidFill>
                  <a:schemeClr val="tx1"/>
                </a:solidFill>
              </a:rPr>
              <a:t>b_lina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66783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C:\Users\Ondra\AppData\Local\Microsoft\Windows\Temporary Internet Files\Content.IE5\WCGWXWAZ\MP900424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Na farmě chovají </a:t>
            </a:r>
            <a:r>
              <a:rPr lang="cs-CZ" b="1" dirty="0" err="1" smtClean="0">
                <a:solidFill>
                  <a:schemeClr val="tx1"/>
                </a:solidFill>
              </a:rPr>
              <a:t>b_ky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í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44647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Ondra\AppData\Local\Microsoft\Windows\Temporary Internet Files\Content.IE5\WCGWXWAZ\MC900280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883" y="1156105"/>
            <a:ext cx="6100235" cy="56122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/>
                </a:solidFill>
              </a:rPr>
              <a:t>Nab_ral</a:t>
            </a:r>
            <a:r>
              <a:rPr lang="cs-CZ" b="1" dirty="0" smtClean="0">
                <a:solidFill>
                  <a:schemeClr val="tx1"/>
                </a:solidFill>
              </a:rPr>
              <a:t> vodu děravým vědrem.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ý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969364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Ondra\AppData\Local\Microsoft\Windows\Temporary Internet Files\Content.IE5\SDBEKDI6\MC900435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053" y="1288269"/>
            <a:ext cx="2471895" cy="53763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Ondřej je </a:t>
            </a:r>
            <a:r>
              <a:rPr lang="cs-CZ" b="1" dirty="0" err="1" smtClean="0">
                <a:solidFill>
                  <a:schemeClr val="tx1"/>
                </a:solidFill>
              </a:rPr>
              <a:t>b_strý</a:t>
            </a:r>
            <a:r>
              <a:rPr lang="cs-CZ" b="1" dirty="0" smtClean="0">
                <a:solidFill>
                  <a:schemeClr val="tx1"/>
                </a:solidFill>
              </a:rPr>
              <a:t> žák.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95569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 descr="C:\Users\Ondra\AppData\Local\Microsoft\Windows\Temporary Internet Files\Content.IE5\SDBEKDI6\MC900149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138" y="1628800"/>
            <a:ext cx="5151725" cy="4691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4664"/>
            <a:ext cx="8240379" cy="720080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Farmář se věnuje chovu </a:t>
            </a:r>
            <a:r>
              <a:rPr lang="cs-CZ" b="1" dirty="0" err="1" smtClean="0">
                <a:solidFill>
                  <a:schemeClr val="tx1"/>
                </a:solidFill>
              </a:rPr>
              <a:t>dob_tka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8269"/>
            <a:ext cx="823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9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27000">
                  <a:srgbClr val="FFFF00"/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195769"/>
            <a:ext cx="9721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sp>
        <p:nvSpPr>
          <p:cNvPr id="7" name="TextovéPole 6"/>
          <p:cNvSpPr txBox="1"/>
          <p:nvPr/>
        </p:nvSpPr>
        <p:spPr>
          <a:xfrm rot="1699076">
            <a:off x="354619" y="3785099"/>
            <a:ext cx="39604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  <a:effectLst>
                  <a:glow rad="127000">
                    <a:schemeClr val="tx1"/>
                  </a:glow>
                </a:effectLst>
              </a:rPr>
              <a:t>CHYBNĚ</a:t>
            </a:r>
            <a:endParaRPr lang="cs-CZ" sz="8000" b="1" dirty="0">
              <a:solidFill>
                <a:srgbClr val="FF000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246472">
            <a:off x="4665700" y="4652965"/>
            <a:ext cx="43924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glow rad="127000">
                    <a:schemeClr val="tx1"/>
                  </a:glow>
                </a:effectLst>
              </a:rPr>
              <a:t>SPRÁVNĚ</a:t>
            </a:r>
            <a:endParaRPr lang="cs-CZ" sz="8000" b="1" dirty="0">
              <a:solidFill>
                <a:srgbClr val="00B050"/>
              </a:solidFill>
              <a:effectLst>
                <a:glow rad="1270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80785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build="allAtOnce"/>
      <p:bldP spid="6" grpId="1" build="allAtOnce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jsou v galerii Microsoft </a:t>
            </a:r>
            <a:r>
              <a:rPr lang="cs-CZ" dirty="0" err="1" smtClean="0"/>
              <a:t>Power</a:t>
            </a:r>
            <a:r>
              <a:rPr lang="cs-CZ" dirty="0" smtClean="0"/>
              <a:t> Point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282</Words>
  <Application>Microsoft Office PowerPoint</Application>
  <PresentationFormat>Předvádění na obrazovce (4:3)</PresentationFormat>
  <Paragraphs>117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E23ch13L</dc:creator>
  <cp:lastModifiedBy>ZŠ Tišice</cp:lastModifiedBy>
  <cp:revision>39</cp:revision>
  <dcterms:created xsi:type="dcterms:W3CDTF">2011-12-26T15:29:35Z</dcterms:created>
  <dcterms:modified xsi:type="dcterms:W3CDTF">2013-03-13T06:48:10Z</dcterms:modified>
</cp:coreProperties>
</file>