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2" r:id="rId6"/>
    <p:sldId id="261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VY_32_INOVACE_9/18_LÉTO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Léto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VY_32_INOVACE_9/18_LÉTO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Léto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ravci.com/page6/page23/files/623-294.jpg" TargetMode="External"/><Relationship Id="rId13" Type="http://schemas.openxmlformats.org/officeDocument/2006/relationships/hyperlink" Target="http://t1.gstatic.com/images?q=tbn:ANd9GcSlL5XruiJZSjkjqOfGGxDLT8L3mvC6NrQNcQYr3IVK9acYM4g&amp;t=1" TargetMode="External"/><Relationship Id="rId18" Type="http://schemas.openxmlformats.org/officeDocument/2006/relationships/hyperlink" Target="http://www.ordinaryangels.net/fotky/267.jpg" TargetMode="External"/><Relationship Id="rId3" Type="http://schemas.openxmlformats.org/officeDocument/2006/relationships/hyperlink" Target="http://www.marjex.fi/kuvagalleria/Galleria/Fotolia8800433M.jpg" TargetMode="External"/><Relationship Id="rId7" Type="http://schemas.openxmlformats.org/officeDocument/2006/relationships/hyperlink" Target="http://itras.cz/fotogalerie/palava/velke/060.jpg" TargetMode="External"/><Relationship Id="rId12" Type="http://schemas.openxmlformats.org/officeDocument/2006/relationships/hyperlink" Target="http://www.ireceptar.cz/res/data/081/009954.jpg" TargetMode="External"/><Relationship Id="rId17" Type="http://schemas.openxmlformats.org/officeDocument/2006/relationships/hyperlink" Target="http://g.denik.cz/47/a7/plazi5_denik-1024.jpg" TargetMode="External"/><Relationship Id="rId2" Type="http://schemas.openxmlformats.org/officeDocument/2006/relationships/hyperlink" Target="http://af.2i.cz/fotky/d/16966/tapety-ovoce-3.62001358849E+17.jpg" TargetMode="External"/><Relationship Id="rId16" Type="http://schemas.openxmlformats.org/officeDocument/2006/relationships/hyperlink" Target="http://petr-balej.wz.cz/nase-herpetofauna/lacerta-agilis-samec-erythronot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upusinky.estranky.cz/img/mid/52/motyl-modry.jpg" TargetMode="External"/><Relationship Id="rId11" Type="http://schemas.openxmlformats.org/officeDocument/2006/relationships/hyperlink" Target="http://nd04.jxs.cz/496/762/c7bbf4cb55_71505426_o2.jpg" TargetMode="External"/><Relationship Id="rId5" Type="http://schemas.openxmlformats.org/officeDocument/2006/relationships/hyperlink" Target="http://www.orbi.cz/img/full/3/11495.jpg" TargetMode="External"/><Relationship Id="rId15" Type="http://schemas.openxmlformats.org/officeDocument/2006/relationships/hyperlink" Target="http://www.odhaleno.cz/images/textiky/20120602083800_jezek.jpg" TargetMode="External"/><Relationship Id="rId10" Type="http://schemas.openxmlformats.org/officeDocument/2006/relationships/hyperlink" Target="http://mistoprozivot.cz/images/ep/zivocichove/kobylka/full/kobylka-zelena-34479.jpg" TargetMode="External"/><Relationship Id="rId19" Type="http://schemas.openxmlformats.org/officeDocument/2006/relationships/hyperlink" Target="http://www.atlaszvirat.cz/fotogalerie/profil/mys.jpg" TargetMode="External"/><Relationship Id="rId4" Type="http://schemas.openxmlformats.org/officeDocument/2006/relationships/hyperlink" Target="http://www.ireceptar.cz/res/data/148/017911.jpg" TargetMode="External"/><Relationship Id="rId9" Type="http://schemas.openxmlformats.org/officeDocument/2006/relationships/hyperlink" Target="http://img8.ceskatelevize.cz/program/porady/10214729714/foto09/209572230550005_01.jpg" TargetMode="External"/><Relationship Id="rId14" Type="http://schemas.openxmlformats.org/officeDocument/2006/relationships/hyperlink" Target="http://i.lidovky.cz/09/052/lngal/TAI2b0f8b_mravenec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turabohemica.cz/images/Campanula%20bohemica%203_1030.jpg" TargetMode="External"/><Relationship Id="rId13" Type="http://schemas.openxmlformats.org/officeDocument/2006/relationships/hyperlink" Target="http://www.zshornimostenice.cz/image/grafika/obrazky/slunicko.gif" TargetMode="External"/><Relationship Id="rId18" Type="http://schemas.openxmlformats.org/officeDocument/2006/relationships/hyperlink" Target="http://sphotos-a.xx.fbcdn.net/hphotos-ash3/551092_396622940349842_345136164_n.jpg" TargetMode="External"/><Relationship Id="rId3" Type="http://schemas.openxmlformats.org/officeDocument/2006/relationships/hyperlink" Target="http://recepty.mraveniste.cz/pcs/pcs_ingredience/kapr-recepty-na-kapra.jpg" TargetMode="External"/><Relationship Id="rId7" Type="http://schemas.openxmlformats.org/officeDocument/2006/relationships/hyperlink" Target="http://www.o-maku.estranky.cz/img/mid/16/cerveny-mak.jpg" TargetMode="External"/><Relationship Id="rId12" Type="http://schemas.openxmlformats.org/officeDocument/2006/relationships/hyperlink" Target="http://botanika.wendys.cz/foto/O100.jpg" TargetMode="External"/><Relationship Id="rId17" Type="http://schemas.openxmlformats.org/officeDocument/2006/relationships/hyperlink" Target="http://www.kulturistika.net/images/clanek_images/784_10.jpg" TargetMode="External"/><Relationship Id="rId2" Type="http://schemas.openxmlformats.org/officeDocument/2006/relationships/hyperlink" Target="http://www.myslivci-vsk.cz/obrazek/2/zajic-polni" TargetMode="External"/><Relationship Id="rId16" Type="http://schemas.openxmlformats.org/officeDocument/2006/relationships/hyperlink" Target="http://www.zbozicek.cz/wp-content/uploads/opalovaci-kremy-300x26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dadafoto.webzdarma.cz/kytky/2003_0531_081210_St_kopretina_i.jpg" TargetMode="External"/><Relationship Id="rId11" Type="http://schemas.openxmlformats.org/officeDocument/2006/relationships/hyperlink" Target="http://www.kvetenacr.cz/obrazky/katalog/_2/191.jpg" TargetMode="External"/><Relationship Id="rId5" Type="http://schemas.openxmlformats.org/officeDocument/2006/relationships/hyperlink" Target="http://www.daviduscz.estranky.cz/img/mid/716/sedmikraska-chudobka---bellis-perennis.jpg" TargetMode="External"/><Relationship Id="rId15" Type="http://schemas.openxmlformats.org/officeDocument/2006/relationships/hyperlink" Target="http://ddhavirov.uvadi.cz/userFiles/domecek.jpg" TargetMode="External"/><Relationship Id="rId10" Type="http://schemas.openxmlformats.org/officeDocument/2006/relationships/hyperlink" Target="http://botany.cz/foto/cekanka2.jpg" TargetMode="External"/><Relationship Id="rId19" Type="http://schemas.openxmlformats.org/officeDocument/2006/relationships/hyperlink" Target="http://www.ireceptar.cz/res/data/148/017857.jpg" TargetMode="External"/><Relationship Id="rId4" Type="http://schemas.openxmlformats.org/officeDocument/2006/relationships/hyperlink" Target="http://www.krajina-srdce.cz/assets/components/gallery/files/56/845.jpg" TargetMode="External"/><Relationship Id="rId9" Type="http://schemas.openxmlformats.org/officeDocument/2006/relationships/hyperlink" Target="http://mojedilo.ireceptar.cz/navody/vysazovani-hrachoru-vonneho/hrachor-vonny.jpg" TargetMode="External"/><Relationship Id="rId14" Type="http://schemas.openxmlformats.org/officeDocument/2006/relationships/hyperlink" Target="http://www.evropamladymaocima.cz/www.evropamladymaocima.cz/images/up/1/dom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78534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červenec 2012 </a:t>
            </a:r>
            <a:endParaRPr lang="cs-CZ" sz="2800" dirty="0"/>
          </a:p>
          <a:p>
            <a:r>
              <a:rPr lang="cs-CZ" sz="2800" dirty="0" smtClean="0"/>
              <a:t>Datum ověření – 11. 9. 2012</a:t>
            </a:r>
          </a:p>
          <a:p>
            <a:r>
              <a:rPr lang="cs-CZ" sz="2800" dirty="0" smtClean="0"/>
              <a:t>Určeno pro procvičování učiva a pro práci s interaktivní tabulí</a:t>
            </a:r>
          </a:p>
          <a:p>
            <a:r>
              <a:rPr lang="cs-CZ" sz="2800" dirty="0" smtClean="0"/>
              <a:t>Vhodné jako doplněk učiva</a:t>
            </a:r>
          </a:p>
          <a:p>
            <a:r>
              <a:rPr lang="cs-CZ" sz="2800" dirty="0" smtClean="0"/>
              <a:t>Žáci se orientovali v učivu a dokázali odpovědět na otázky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3656" y="1628800"/>
            <a:ext cx="8229600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létě nejvíc svítí slunce a je horko</a:t>
            </a:r>
          </a:p>
          <a:p>
            <a:r>
              <a:rPr lang="cs-CZ" sz="2800" dirty="0" smtClean="0"/>
              <a:t>V létě máme prázdniny a horké dny trávíme u vody</a:t>
            </a:r>
          </a:p>
          <a:p>
            <a:r>
              <a:rPr lang="cs-CZ" sz="2800" dirty="0" smtClean="0"/>
              <a:t>V létě dozrávají plody mnohých rostlin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Urči, které měsíce jsou letní!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uben, květen, srpen, prosinec, červen, listopad, červenec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Urči plody rostlin! 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88523"/>
            <a:ext cx="1665535" cy="1284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688524"/>
            <a:ext cx="1872208" cy="1289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77" y="4688523"/>
            <a:ext cx="2005575" cy="1289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125" y="4692690"/>
            <a:ext cx="1665535" cy="1247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1870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Živočichové v létě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270" y="1654874"/>
            <a:ext cx="8229600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 létě vidíme v přírodě nejvíc živočichů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Pojmenuj živočichy!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48" y="2642216"/>
            <a:ext cx="10668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228" y="2628900"/>
            <a:ext cx="1274234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376" y="2628900"/>
            <a:ext cx="1390650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926" y="2642216"/>
            <a:ext cx="1152128" cy="862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692" y="2585066"/>
            <a:ext cx="1283892" cy="996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99" y="3661304"/>
            <a:ext cx="1473736" cy="1146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410" y="3661304"/>
            <a:ext cx="1723289" cy="1146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175" y="3649030"/>
            <a:ext cx="1741735" cy="1159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396" y="3765088"/>
            <a:ext cx="1430061" cy="1071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33634"/>
            <a:ext cx="1592858" cy="105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289" y="5163780"/>
            <a:ext cx="1724410" cy="929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994" y="2604630"/>
            <a:ext cx="1524282" cy="1058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741" y="4941658"/>
            <a:ext cx="1516344" cy="1151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287" y="3765089"/>
            <a:ext cx="1199154" cy="1215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07" y="4941658"/>
            <a:ext cx="1746725" cy="1177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287" y="5222071"/>
            <a:ext cx="1309688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200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Poznáš květiny našich luk a polí?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Pampeliška lékařská</a:t>
            </a:r>
          </a:p>
          <a:p>
            <a:r>
              <a:rPr lang="cs-CZ" dirty="0" smtClean="0"/>
              <a:t>Vlčí mák</a:t>
            </a:r>
          </a:p>
          <a:p>
            <a:r>
              <a:rPr lang="cs-CZ" dirty="0" smtClean="0"/>
              <a:t>Čekanka obecná</a:t>
            </a:r>
          </a:p>
          <a:p>
            <a:r>
              <a:rPr lang="cs-CZ" dirty="0" smtClean="0"/>
              <a:t>Sedmikráska chudobka</a:t>
            </a:r>
          </a:p>
          <a:p>
            <a:r>
              <a:rPr lang="cs-CZ" dirty="0" smtClean="0"/>
              <a:t>Kopretina bílá</a:t>
            </a:r>
          </a:p>
          <a:p>
            <a:r>
              <a:rPr lang="cs-CZ" dirty="0" smtClean="0"/>
              <a:t>Zvonek český</a:t>
            </a:r>
          </a:p>
          <a:p>
            <a:r>
              <a:rPr lang="cs-CZ" dirty="0" smtClean="0"/>
              <a:t>Chrpa luční</a:t>
            </a:r>
          </a:p>
          <a:p>
            <a:r>
              <a:rPr lang="cs-CZ" dirty="0" smtClean="0"/>
              <a:t>Hrachor vonný</a:t>
            </a:r>
          </a:p>
          <a:p>
            <a:r>
              <a:rPr lang="cs-CZ" dirty="0" smtClean="0"/>
              <a:t>Konvalinka vonná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81" y="2204864"/>
            <a:ext cx="1301235" cy="114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710" y="2131404"/>
            <a:ext cx="1019319" cy="1243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276" y="2136452"/>
            <a:ext cx="923925" cy="123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85" y="3586061"/>
            <a:ext cx="1233488" cy="998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26" y="4869160"/>
            <a:ext cx="1345881" cy="1057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417" y="3516436"/>
            <a:ext cx="1463906" cy="1096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457" y="3516436"/>
            <a:ext cx="1096517" cy="1096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912" y="4787602"/>
            <a:ext cx="1138808" cy="1138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504" y="4875162"/>
            <a:ext cx="1403470" cy="1051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9607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Nebezpečí sluníčka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78270"/>
            <a:ext cx="8229600" cy="4525963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Když sluníčko silně pálí a je moc horko tak nám sluneční záření může uškodit a může nás spálit.</a:t>
            </a:r>
          </a:p>
          <a:p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Proto na          nebýváme moc dlouho.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Zvláště přes poledne býváme        .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Pokožku si chráníme          .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Pijeme hodně      .</a:t>
            </a:r>
          </a:p>
          <a:p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cs-CZ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16622"/>
            <a:ext cx="2405434" cy="1040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03179"/>
            <a:ext cx="504056" cy="465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27304"/>
            <a:ext cx="641151" cy="561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025" y="4617570"/>
            <a:ext cx="376621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896" y="4537399"/>
            <a:ext cx="1525711" cy="1020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44208" y="3789040"/>
            <a:ext cx="1525711" cy="601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Úpal a úžeh</a:t>
            </a:r>
            <a:endParaRPr lang="cs-CZ" dirty="0"/>
          </a:p>
        </p:txBody>
      </p:sp>
      <p:pic>
        <p:nvPicPr>
          <p:cNvPr id="1026" name="Picture 2" descr="http://ddhavirov.uvadi.cz/userFiles/domece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933" y="3742470"/>
            <a:ext cx="50405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213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800" u="sng" dirty="0">
                <a:hlinkClick r:id="rId2"/>
              </a:rPr>
              <a:t>http://af.2i.cz/fotky/d/16966/tapety-ovoce-3.62001358849E+17.jpg</a:t>
            </a:r>
            <a:endParaRPr lang="cs-CZ" sz="2800" dirty="0"/>
          </a:p>
          <a:p>
            <a:r>
              <a:rPr lang="cs-CZ" sz="2800" u="sng" dirty="0">
                <a:hlinkClick r:id="rId3"/>
              </a:rPr>
              <a:t>http://www.marjex.fi/kuvagalleria/Galleria/Fotolia8800433M.jpg</a:t>
            </a:r>
            <a:endParaRPr lang="cs-CZ" sz="2800" dirty="0"/>
          </a:p>
          <a:p>
            <a:r>
              <a:rPr lang="cs-CZ" sz="2800" u="sng" dirty="0">
                <a:hlinkClick r:id="rId4"/>
              </a:rPr>
              <a:t>http://www.ireceptar.cz/res/data/148/017911.jpg</a:t>
            </a:r>
            <a:endParaRPr lang="cs-CZ" sz="2800" dirty="0"/>
          </a:p>
          <a:p>
            <a:r>
              <a:rPr lang="cs-CZ" sz="2800" u="sng" dirty="0">
                <a:hlinkClick r:id="rId5"/>
              </a:rPr>
              <a:t>http://www.orbi.cz/img/full/3/11495.jpg</a:t>
            </a:r>
            <a:endParaRPr lang="cs-CZ" sz="2800" dirty="0"/>
          </a:p>
          <a:p>
            <a:r>
              <a:rPr lang="cs-CZ" sz="2800" u="sng" dirty="0">
                <a:hlinkClick r:id="rId6"/>
              </a:rPr>
              <a:t>http://www.lupusinky.estranky.cz/img/mid/52/motyl-modry.jpg</a:t>
            </a:r>
            <a:endParaRPr lang="cs-CZ" sz="2800" dirty="0"/>
          </a:p>
          <a:p>
            <a:r>
              <a:rPr lang="cs-CZ" sz="2800" u="sng" dirty="0">
                <a:hlinkClick r:id="rId7"/>
              </a:rPr>
              <a:t>http://itras.cz/fotogalerie/palava/velke/060.jpg</a:t>
            </a:r>
            <a:endParaRPr lang="cs-CZ" sz="2800" dirty="0"/>
          </a:p>
          <a:p>
            <a:r>
              <a:rPr lang="cs-CZ" sz="2800" u="sng" dirty="0">
                <a:hlinkClick r:id="rId8"/>
              </a:rPr>
              <a:t>http://www.dravci.com/page6/page23/files/623-294.jpg</a:t>
            </a:r>
            <a:endParaRPr lang="cs-CZ" sz="2800" dirty="0"/>
          </a:p>
          <a:p>
            <a:r>
              <a:rPr lang="cs-CZ" sz="2800" u="sng" dirty="0">
                <a:hlinkClick r:id="rId9"/>
              </a:rPr>
              <a:t>http://img8.ceskatelevize.cz/program/porady/10214729714/foto09/209572230550005_01.jpg</a:t>
            </a:r>
            <a:endParaRPr lang="cs-CZ" sz="2800" dirty="0"/>
          </a:p>
          <a:p>
            <a:r>
              <a:rPr lang="cs-CZ" sz="2800" u="sng" dirty="0">
                <a:hlinkClick r:id="rId10"/>
              </a:rPr>
              <a:t>http://mistoprozivot.cz/images/ep/zivocichove/kobylka/full/kobylka-zelena-34479.jpg</a:t>
            </a:r>
            <a:endParaRPr lang="cs-CZ" sz="2800" dirty="0"/>
          </a:p>
          <a:p>
            <a:r>
              <a:rPr lang="cs-CZ" sz="2800" u="sng" dirty="0">
                <a:hlinkClick r:id="rId11"/>
              </a:rPr>
              <a:t>http://nd04.jxs.cz/496/762/c7bbf4cb55_71505426_o2.jpg</a:t>
            </a:r>
            <a:endParaRPr lang="cs-CZ" sz="2800" dirty="0"/>
          </a:p>
          <a:p>
            <a:r>
              <a:rPr lang="cs-CZ" sz="2800" u="sng" dirty="0">
                <a:hlinkClick r:id="rId12"/>
              </a:rPr>
              <a:t>http://www.ireceptar.cz/res/data/081/009954.jpg</a:t>
            </a:r>
            <a:endParaRPr lang="cs-CZ" sz="2800" dirty="0"/>
          </a:p>
          <a:p>
            <a:r>
              <a:rPr lang="cs-CZ" sz="2800" u="sng" dirty="0">
                <a:hlinkClick r:id="rId13"/>
              </a:rPr>
              <a:t>http://t1.gstatic.com/images?q=tbn:ANd9GcSlL5XruiJZSjkjqOfGGxDLT8L3mvC6NrQNcQYr3IVK9acYM4g&amp;t=1</a:t>
            </a:r>
            <a:endParaRPr lang="cs-CZ" sz="2800" dirty="0"/>
          </a:p>
          <a:p>
            <a:r>
              <a:rPr lang="cs-CZ" sz="2800" u="sng" dirty="0">
                <a:hlinkClick r:id="rId14"/>
              </a:rPr>
              <a:t>http://i.lidovky.cz/09/052/lngal/TAI2b0f8b_mravenec.jpg</a:t>
            </a:r>
            <a:endParaRPr lang="cs-CZ" sz="2800" dirty="0"/>
          </a:p>
          <a:p>
            <a:r>
              <a:rPr lang="cs-CZ" sz="2800" u="sng" dirty="0">
                <a:hlinkClick r:id="rId15"/>
              </a:rPr>
              <a:t>http://www.odhaleno.cz/images/textiky/20120602083800_jezek.jpg</a:t>
            </a:r>
            <a:endParaRPr lang="cs-CZ" sz="2800" dirty="0"/>
          </a:p>
          <a:p>
            <a:r>
              <a:rPr lang="cs-CZ" sz="2800" u="sng" dirty="0">
                <a:hlinkClick r:id="rId16"/>
              </a:rPr>
              <a:t>http://petr-balej.wz.cz/nase-herpetofauna/lacerta-agilis-samec-erythronota2.jpg</a:t>
            </a:r>
            <a:endParaRPr lang="cs-CZ" sz="2800" dirty="0"/>
          </a:p>
          <a:p>
            <a:r>
              <a:rPr lang="cs-CZ" sz="2800" u="sng" dirty="0">
                <a:hlinkClick r:id="rId17"/>
              </a:rPr>
              <a:t>http://g.denik.cz/47/a7/plazi5_denik-1024.jpg</a:t>
            </a:r>
            <a:endParaRPr lang="cs-CZ" sz="2800" dirty="0"/>
          </a:p>
          <a:p>
            <a:r>
              <a:rPr lang="cs-CZ" sz="2800" u="sng" dirty="0">
                <a:hlinkClick r:id="rId18"/>
              </a:rPr>
              <a:t>http://www.ordinaryangels.net/fotky/267.jpg</a:t>
            </a:r>
            <a:endParaRPr lang="cs-CZ" sz="2800" dirty="0"/>
          </a:p>
          <a:p>
            <a:r>
              <a:rPr lang="cs-CZ" sz="2800" u="sng" dirty="0">
                <a:hlinkClick r:id="rId19"/>
              </a:rPr>
              <a:t>http://</a:t>
            </a:r>
            <a:r>
              <a:rPr lang="cs-CZ" sz="2800" u="sng" dirty="0" smtClean="0">
                <a:hlinkClick r:id="rId19"/>
              </a:rPr>
              <a:t>www.atlaszvirat.cz/fotogalerie/profil/mys.jpg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2800" u="sng" dirty="0">
                <a:hlinkClick r:id="rId2"/>
              </a:rPr>
              <a:t>http://www.myslivci-vsk.cz/obrazek/2/zajic-polni</a:t>
            </a:r>
            <a:endParaRPr lang="cs-CZ" sz="2800" dirty="0"/>
          </a:p>
          <a:p>
            <a:r>
              <a:rPr lang="cs-CZ" sz="2800" u="sng" dirty="0">
                <a:hlinkClick r:id="rId3"/>
              </a:rPr>
              <a:t>http://recepty.mraveniste.cz/pcs/pcs_ingredience/kapr-recepty-na-kapra.jpg</a:t>
            </a:r>
            <a:endParaRPr lang="cs-CZ" sz="2800" dirty="0"/>
          </a:p>
          <a:p>
            <a:r>
              <a:rPr lang="cs-CZ" sz="2800" u="sng" dirty="0">
                <a:hlinkClick r:id="rId4"/>
              </a:rPr>
              <a:t>http://www.krajina-srdce.cz/assets/components/gallery/files/56/845.jpg</a:t>
            </a:r>
            <a:endParaRPr lang="cs-CZ" sz="2800" dirty="0"/>
          </a:p>
          <a:p>
            <a:r>
              <a:rPr lang="cs-CZ" sz="2800" u="sng" dirty="0">
                <a:hlinkClick r:id="rId5"/>
              </a:rPr>
              <a:t>http://www.daviduscz.estranky.cz/img/mid/716/sedmikraska-chudobka---bellis-perennis.jpg</a:t>
            </a:r>
            <a:endParaRPr lang="cs-CZ" sz="2800" dirty="0"/>
          </a:p>
          <a:p>
            <a:r>
              <a:rPr lang="cs-CZ" sz="2800" u="sng" dirty="0">
                <a:hlinkClick r:id="rId6"/>
              </a:rPr>
              <a:t>http://bdadafoto.webzdarma.cz/kytky/2003_0531_081210_St_kopretina_i.jpg</a:t>
            </a:r>
            <a:endParaRPr lang="cs-CZ" sz="2800" dirty="0"/>
          </a:p>
          <a:p>
            <a:r>
              <a:rPr lang="cs-CZ" sz="2800" u="sng" dirty="0">
                <a:hlinkClick r:id="rId7"/>
              </a:rPr>
              <a:t>http://www.o-maku.estranky.cz/img/mid/16/cerveny-mak.jpg</a:t>
            </a:r>
            <a:endParaRPr lang="cs-CZ" sz="2800" dirty="0"/>
          </a:p>
          <a:p>
            <a:r>
              <a:rPr lang="cs-CZ" sz="2800" u="sng" dirty="0">
                <a:hlinkClick r:id="rId8"/>
              </a:rPr>
              <a:t>http://www.naturabohemica.cz/images/Campanula%20bohemica%203_1030.jpg</a:t>
            </a:r>
            <a:endParaRPr lang="cs-CZ" sz="2800" dirty="0"/>
          </a:p>
          <a:p>
            <a:r>
              <a:rPr lang="cs-CZ" sz="2800" u="sng" dirty="0">
                <a:hlinkClick r:id="rId9"/>
              </a:rPr>
              <a:t>http://mojedilo.ireceptar.cz/navody/vysazovani-hrachoru-vonneho/hrachor-vonny.jpg</a:t>
            </a:r>
            <a:endParaRPr lang="cs-CZ" sz="2800" dirty="0"/>
          </a:p>
          <a:p>
            <a:r>
              <a:rPr lang="cs-CZ" sz="2800" u="sng" dirty="0">
                <a:hlinkClick r:id="rId10"/>
              </a:rPr>
              <a:t>http://botany.cz/foto/cekanka2.jpg</a:t>
            </a:r>
            <a:endParaRPr lang="cs-CZ" sz="2800" dirty="0"/>
          </a:p>
          <a:p>
            <a:r>
              <a:rPr lang="cs-CZ" sz="2800" u="sng" dirty="0">
                <a:hlinkClick r:id="rId11"/>
              </a:rPr>
              <a:t>http://www.kvetenacr.cz/obrazky/katalog/_2/191.jpg</a:t>
            </a:r>
            <a:endParaRPr lang="cs-CZ" sz="2800" dirty="0"/>
          </a:p>
          <a:p>
            <a:r>
              <a:rPr lang="cs-CZ" sz="2800" u="sng" dirty="0">
                <a:hlinkClick r:id="rId12"/>
              </a:rPr>
              <a:t>http://botanika.wendys.cz/foto/O100.jpg</a:t>
            </a:r>
            <a:endParaRPr lang="cs-CZ" sz="2800" dirty="0"/>
          </a:p>
          <a:p>
            <a:r>
              <a:rPr lang="cs-CZ" sz="2800" u="sng" dirty="0">
                <a:hlinkClick r:id="rId13"/>
              </a:rPr>
              <a:t>http://www.zshornimostenice.cz/image/grafika/obrazky/slunicko.gif</a:t>
            </a:r>
            <a:endParaRPr lang="cs-CZ" sz="2800" dirty="0"/>
          </a:p>
          <a:p>
            <a:r>
              <a:rPr lang="cs-CZ" sz="2800" u="sng" dirty="0">
                <a:hlinkClick r:id="rId14"/>
              </a:rPr>
              <a:t>http://www.evropamladymaocima.cz/www.evropamladymaocima.cz/images/up/1/domek.jpg</a:t>
            </a:r>
            <a:endParaRPr lang="cs-CZ" sz="2800" dirty="0"/>
          </a:p>
          <a:p>
            <a:r>
              <a:rPr lang="cs-CZ" sz="2800" u="sng" dirty="0">
                <a:hlinkClick r:id="rId15"/>
              </a:rPr>
              <a:t>http://ddhavirov.uvadi.cz/userFiles/domecek.jpg</a:t>
            </a:r>
            <a:endParaRPr lang="cs-CZ" sz="2800" dirty="0"/>
          </a:p>
          <a:p>
            <a:r>
              <a:rPr lang="cs-CZ" sz="2800" u="sng" dirty="0">
                <a:hlinkClick r:id="rId16"/>
              </a:rPr>
              <a:t>http://www.zbozicek.cz/wp-content/uploads/opalovaci-kremy-300x261.jpg</a:t>
            </a:r>
            <a:endParaRPr lang="cs-CZ" sz="2800" dirty="0"/>
          </a:p>
          <a:p>
            <a:r>
              <a:rPr lang="cs-CZ" sz="2800" u="sng" dirty="0">
                <a:hlinkClick r:id="rId17"/>
              </a:rPr>
              <a:t>http://www.kulturistika.net/images/clanek_images/784_10.jpg</a:t>
            </a:r>
            <a:endParaRPr lang="cs-CZ" sz="2800" dirty="0"/>
          </a:p>
          <a:p>
            <a:r>
              <a:rPr lang="cs-CZ" sz="2800" u="sng" dirty="0">
                <a:hlinkClick r:id="rId18"/>
              </a:rPr>
              <a:t>http://sphotos-a.xx.fbcdn.net/hphotos-ash3/551092_396622940349842_345136164_n.jpg</a:t>
            </a:r>
            <a:endParaRPr lang="cs-CZ" sz="2800" dirty="0"/>
          </a:p>
          <a:p>
            <a:r>
              <a:rPr lang="cs-CZ" sz="2800" u="sng" dirty="0">
                <a:hlinkClick r:id="rId19"/>
              </a:rPr>
              <a:t>http://www.ireceptar.cz/res/data/148/017857.jpg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352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322</Words>
  <Application>Microsoft Office PowerPoint</Application>
  <PresentationFormat>Předvádění na obrazovce (4:3)</PresentationFormat>
  <Paragraphs>82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Léto</vt:lpstr>
      <vt:lpstr>Živočichové v létě</vt:lpstr>
      <vt:lpstr>Poznáš květiny našich luk a polí?</vt:lpstr>
      <vt:lpstr>Nebezpečí sluníčka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40</cp:revision>
  <dcterms:created xsi:type="dcterms:W3CDTF">2011-06-20T10:40:08Z</dcterms:created>
  <dcterms:modified xsi:type="dcterms:W3CDTF">2013-03-12T11:34:53Z</dcterms:modified>
</cp:coreProperties>
</file>