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NÁZEV:</a:t>
          </a:r>
          <a:r>
            <a:rPr lang="cs-CZ" sz="2000" baseline="0" dirty="0" smtClean="0">
              <a:solidFill>
                <a:schemeClr val="tx1"/>
              </a:solidFill>
            </a:rPr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VY_32_INOVACE_9/01_ROČNÍ OBDOBÍ</a:t>
          </a:r>
          <a:endParaRPr lang="cs-CZ" sz="2000" dirty="0">
            <a:solidFill>
              <a:schemeClr val="accent1">
                <a:lumMod val="75000"/>
              </a:schemeClr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accent1">
            <a:lumMod val="75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AUTOR: Mgr. Marie </a:t>
          </a:r>
          <a:r>
            <a:rPr lang="cs-CZ" sz="2000" dirty="0" err="1" smtClean="0">
              <a:solidFill>
                <a:schemeClr val="bg1"/>
              </a:solidFill>
            </a:rPr>
            <a:t>Horehleďová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TEMA: Podzim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accent1">
            <a:lumMod val="75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AUTOR: Mgr. Marie </a:t>
          </a:r>
          <a:r>
            <a:rPr lang="cs-CZ" sz="2000" kern="1200" dirty="0" err="1" smtClean="0">
              <a:solidFill>
                <a:schemeClr val="bg1"/>
              </a:solidFill>
            </a:rPr>
            <a:t>Horehleďová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NÁZEV:</a:t>
          </a:r>
          <a:r>
            <a:rPr lang="cs-CZ" sz="2000" kern="1200" baseline="0" dirty="0" smtClean="0">
              <a:solidFill>
                <a:schemeClr val="tx1"/>
              </a:solidFill>
            </a:rPr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VY_32_INOVACE_9/01_ROČNÍ OBDOBÍ</a:t>
          </a:r>
          <a:endParaRPr lang="cs-CZ" sz="20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TEMA: Podzim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ulvy.cz/wp-content/uploads/2013/01/otuzovanim-k-celorocnimu-zdravi-5.jpg" TargetMode="External"/><Relationship Id="rId3" Type="http://schemas.openxmlformats.org/officeDocument/2006/relationships/hyperlink" Target="http://img1.obrazkyanimace.com/oa/014/003.jpg" TargetMode="External"/><Relationship Id="rId7" Type="http://schemas.openxmlformats.org/officeDocument/2006/relationships/hyperlink" Target="http://media.novinky.cz/450/154507-top_foto1-e2t8h.jpg?1357300020" TargetMode="External"/><Relationship Id="rId12" Type="http://schemas.openxmlformats.org/officeDocument/2006/relationships/hyperlink" Target="http://www.happysnack.cz/userfiles/image/ovoce.jpg" TargetMode="External"/><Relationship Id="rId2" Type="http://schemas.openxmlformats.org/officeDocument/2006/relationships/hyperlink" Target="http://1.bp.blogspot.com/-mssETw8Dzyk/UDDaep-yTsI/AAAAAAAAATM/kbvjC-ELCrw/s1600/Oto%C3%B1o_en_Prag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by-klub.cz/obrazky/predchazet-alegii.jpg" TargetMode="External"/><Relationship Id="rId11" Type="http://schemas.openxmlformats.org/officeDocument/2006/relationships/hyperlink" Target="http://img.blesk.cz/img/1/gallery/227922_ovoce-most-dzus-jablka-jablecny.jpg" TargetMode="External"/><Relationship Id="rId5" Type="http://schemas.openxmlformats.org/officeDocument/2006/relationships/hyperlink" Target="http://i.idnes.cz/12/112/cl6/JOB473395_profimedia_0010717639.JPG" TargetMode="External"/><Relationship Id="rId10" Type="http://schemas.openxmlformats.org/officeDocument/2006/relationships/hyperlink" Target="http://www.jajsem.com/wp-content/uploads/P10109701.jpg" TargetMode="External"/><Relationship Id="rId4" Type="http://schemas.openxmlformats.org/officeDocument/2006/relationships/hyperlink" Target="http://nd01.jxs.cz/779/075/84319266bb_34484585_o2.jpg" TargetMode="External"/><Relationship Id="rId9" Type="http://schemas.openxmlformats.org/officeDocument/2006/relationships/hyperlink" Target="http://nd01.jxs.cz/482/653/97789eeed7_12575211_o2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kozahrady.com/plody_ekozahrady_cerven.jpg" TargetMode="External"/><Relationship Id="rId3" Type="http://schemas.openxmlformats.org/officeDocument/2006/relationships/hyperlink" Target="http://www.ovoce-zelenina-krejci.cz/wp-content/uploads/2011/10/banan.jpg" TargetMode="External"/><Relationship Id="rId7" Type="http://schemas.openxmlformats.org/officeDocument/2006/relationships/hyperlink" Target="http://www.ceske-tradice.cz/deploy/img/fck/Image/tradice/zima/jablko1.jpg" TargetMode="External"/><Relationship Id="rId2" Type="http://schemas.openxmlformats.org/officeDocument/2006/relationships/hyperlink" Target="http://www.ovoce-zelenina-krejci.cz/wp-content/uploads/2011/10/kiw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ldgroup.cz/obrazky/products/77_salat-hlavkovy.jpg" TargetMode="External"/><Relationship Id="rId11" Type="http://schemas.openxmlformats.org/officeDocument/2006/relationships/hyperlink" Target="http://files.pojdsehybat.cz/200000065-b57cab6779/meloun3.jpg" TargetMode="External"/><Relationship Id="rId5" Type="http://schemas.openxmlformats.org/officeDocument/2006/relationships/hyperlink" Target="http://www.bydlimekvalitne.cz/sites/default/files/styles/large/public/zelenina1.jpg" TargetMode="External"/><Relationship Id="rId10" Type="http://schemas.openxmlformats.org/officeDocument/2006/relationships/hyperlink" Target="http://media.vlasta2.ni.cz/photos/2012/11/12/8266-ovoce-zelenina-1.jpg" TargetMode="External"/><Relationship Id="rId4" Type="http://schemas.openxmlformats.org/officeDocument/2006/relationships/hyperlink" Target="http://www.bedynkydomu.cz/fotky10694/slider/zelenina-a-ovoce.jpg" TargetMode="External"/><Relationship Id="rId9" Type="http://schemas.openxmlformats.org/officeDocument/2006/relationships/hyperlink" Target="http://www.prodejrostlin.cz/fotky3780/fotos/_vyrn_erunka-madars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734130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 pro druhý stupeň základní školy speciální</a:t>
            </a:r>
          </a:p>
          <a:p>
            <a:r>
              <a:rPr lang="cs-CZ" sz="2800" dirty="0" smtClean="0"/>
              <a:t>Doba vzniku – září 2012</a:t>
            </a:r>
          </a:p>
          <a:p>
            <a:r>
              <a:rPr lang="cs-CZ" sz="2800" dirty="0" smtClean="0"/>
              <a:t>Datum ověření – 18. 9. 2012</a:t>
            </a:r>
          </a:p>
          <a:p>
            <a:r>
              <a:rPr lang="cs-CZ" sz="2800" dirty="0" smtClean="0"/>
              <a:t>Určeno pro procvičování učiva a pro práci s interaktivní tabulí</a:t>
            </a:r>
          </a:p>
          <a:p>
            <a:r>
              <a:rPr lang="cs-CZ" sz="2800" dirty="0" smtClean="0"/>
              <a:t>Žáci pracovali aktivně a se zaujetím</a:t>
            </a:r>
          </a:p>
          <a:p>
            <a:r>
              <a:rPr lang="cs-CZ" sz="2800" dirty="0" smtClean="0"/>
              <a:t>Učivo dobře chápali a zvládli odpovědět na otázky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Podzim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Rok má čtyři roční období: jaro, léto, </a:t>
            </a:r>
            <a:r>
              <a:rPr lang="cs-CZ" sz="2800" dirty="0" smtClean="0">
                <a:solidFill>
                  <a:srgbClr val="FF0000"/>
                </a:solidFill>
              </a:rPr>
              <a:t>podzim, </a:t>
            </a:r>
            <a:r>
              <a:rPr lang="cs-CZ" sz="2800" dirty="0" smtClean="0"/>
              <a:t>zima.</a:t>
            </a:r>
          </a:p>
          <a:p>
            <a:r>
              <a:rPr lang="cs-CZ" sz="2800" dirty="0" smtClean="0"/>
              <a:t>Podzimní měsíce jsou </a:t>
            </a:r>
            <a:r>
              <a:rPr lang="cs-CZ" sz="2800" dirty="0" smtClean="0">
                <a:solidFill>
                  <a:srgbClr val="FF0000"/>
                </a:solidFill>
              </a:rPr>
              <a:t>září, říjen, listopad.</a:t>
            </a:r>
            <a:endParaRPr lang="cs-CZ" sz="2800" dirty="0" smtClean="0"/>
          </a:p>
          <a:p>
            <a:r>
              <a:rPr lang="cs-CZ" sz="2800" dirty="0" smtClean="0"/>
              <a:t>Na podzim se příroda chystá k zimnímu spánku. </a:t>
            </a:r>
          </a:p>
          <a:p>
            <a:r>
              <a:rPr lang="cs-CZ" sz="2800" dirty="0" smtClean="0"/>
              <a:t>Dny se krátí a je chladněji, tepleji se oblékáme.</a:t>
            </a:r>
          </a:p>
          <a:p>
            <a:r>
              <a:rPr lang="cs-CZ" sz="2800" dirty="0" smtClean="0"/>
              <a:t>Často prší a  fouká </a:t>
            </a:r>
            <a:r>
              <a:rPr lang="cs-CZ" sz="2800" dirty="0"/>
              <a:t>vítr.</a:t>
            </a:r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549" y="4576911"/>
            <a:ext cx="2466975" cy="18478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576911"/>
            <a:ext cx="2466975" cy="18478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500" y="4581128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415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Řekni, kdo bude zdravější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13176"/>
            <a:ext cx="2314575" cy="1543050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5018131"/>
            <a:ext cx="2562225" cy="1781175"/>
          </a:xfrm>
        </p:spPr>
      </p:pic>
      <p:sp>
        <p:nvSpPr>
          <p:cNvPr id="34" name="Zástupný symbol pro text 33"/>
          <p:cNvSpPr>
            <a:spLocks noGrp="1"/>
          </p:cNvSpPr>
          <p:nvPr>
            <p:ph type="body" idx="4294967295"/>
          </p:nvPr>
        </p:nvSpPr>
        <p:spPr>
          <a:xfrm>
            <a:off x="467544" y="1556792"/>
            <a:ext cx="3672408" cy="3251540"/>
          </a:xfrm>
          <a:solidFill>
            <a:schemeClr val="accent4">
              <a:lumMod val="50000"/>
            </a:schemeClr>
          </a:solidFill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Nesportuje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Ráno nikdy necvičí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Myje se pouze teplou vodou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Příliš teple se obléká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Spí pouze při zavřeném okně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Chodí pozdě spát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Nejí ovoce a zeleninu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5" name="Zástupný symbol pro text 34"/>
          <p:cNvSpPr>
            <a:spLocks noGrp="1"/>
          </p:cNvSpPr>
          <p:nvPr>
            <p:ph type="body" sz="quarter" idx="4294967295"/>
          </p:nvPr>
        </p:nvSpPr>
        <p:spPr>
          <a:xfrm>
            <a:off x="5076056" y="1556792"/>
            <a:ext cx="3600400" cy="3240360"/>
          </a:xfrm>
          <a:solidFill>
            <a:schemeClr val="accent4">
              <a:lumMod val="50000"/>
            </a:schemeClr>
          </a:solidFill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Chodí pravidelně spát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Myje se i studenou vodou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Sportuje za každého počasí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Ráno cvičí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Spí při otevřeném okně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Obléká se podle počasí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Jí zdravě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145" y="2758664"/>
            <a:ext cx="1363961" cy="204966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8984" y="5013176"/>
            <a:ext cx="2103620" cy="175301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604" y="5014292"/>
            <a:ext cx="2461228" cy="175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815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Na podzim sklízíme ovoce a zeleninu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Přiřaď 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Ovoce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Zelenina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458" y="1617187"/>
            <a:ext cx="1572733" cy="1046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991" y="3861048"/>
            <a:ext cx="1722173" cy="1230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458" y="2663769"/>
            <a:ext cx="1593478" cy="1156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08" y="4911838"/>
            <a:ext cx="2095911" cy="1179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107" y="1617186"/>
            <a:ext cx="1533255" cy="102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17186"/>
            <a:ext cx="1861239" cy="981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991" y="5157193"/>
            <a:ext cx="1817969" cy="95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689" y="3743671"/>
            <a:ext cx="1248916" cy="1168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731" y="4941574"/>
            <a:ext cx="1556402" cy="1153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107" y="2641357"/>
            <a:ext cx="1530474" cy="110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914" y="3782020"/>
            <a:ext cx="1646148" cy="1091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845" y="2637498"/>
            <a:ext cx="1448120" cy="1084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5434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Které ovoce dozrává na podzim?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 kterém měsíci začíná podzim?</a:t>
            </a:r>
          </a:p>
          <a:p>
            <a:pPr marL="0" indent="0">
              <a:buNone/>
            </a:pPr>
            <a:r>
              <a:rPr lang="cs-CZ" dirty="0" smtClean="0"/>
              <a:t>Jak se dá zužitkovat ovoce?</a:t>
            </a:r>
          </a:p>
          <a:p>
            <a:pPr marL="0" indent="0">
              <a:buNone/>
            </a:pPr>
            <a:r>
              <a:rPr lang="cs-CZ" dirty="0" smtClean="0"/>
              <a:t>Ve kterém ovoci je nejvíce vitamínů?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3" y="1635546"/>
            <a:ext cx="1521891" cy="1139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434" y="1635546"/>
            <a:ext cx="1081837" cy="1698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27931"/>
            <a:ext cx="1287587" cy="1287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411" y="1628017"/>
            <a:ext cx="1584299" cy="1111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817342"/>
            <a:ext cx="1521891" cy="120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627931"/>
            <a:ext cx="1331748" cy="1777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446" y="3464818"/>
            <a:ext cx="1692614" cy="13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834" y="2785119"/>
            <a:ext cx="1584299" cy="1208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36414"/>
            <a:ext cx="1356024" cy="1794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354" y="4914102"/>
            <a:ext cx="1814706" cy="1218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0708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>
                <a:hlinkClick r:id="rId2"/>
              </a:rPr>
              <a:t>http://1.bp.blogspot.com/-mssETw8Dzyk/UDDaep-yTsI/AAAAAAAAATM/kbvjC-ELCrw/s1600/Oto%C3%B1o_en_Praga.jpg</a:t>
            </a:r>
            <a:endParaRPr lang="cs-CZ" dirty="0"/>
          </a:p>
          <a:p>
            <a:r>
              <a:rPr lang="cs-CZ" u="sng" dirty="0">
                <a:hlinkClick r:id="rId3"/>
              </a:rPr>
              <a:t>http://img1.obrazkyanimace.com/oa/014/003.jpg</a:t>
            </a:r>
            <a:endParaRPr lang="cs-CZ" dirty="0"/>
          </a:p>
          <a:p>
            <a:r>
              <a:rPr lang="cs-CZ" u="sng" dirty="0">
                <a:hlinkClick r:id="rId4"/>
              </a:rPr>
              <a:t>http://nd01.jxs.cz/779/075/84319266bb_34484585_o2.jpg</a:t>
            </a:r>
            <a:endParaRPr lang="cs-CZ" dirty="0"/>
          </a:p>
          <a:p>
            <a:r>
              <a:rPr lang="cs-CZ" u="sng" dirty="0">
                <a:hlinkClick r:id="rId5"/>
              </a:rPr>
              <a:t>http://i.idnes.cz/12/112/cl6/JOB473395_profimedia_0010717639.JPG</a:t>
            </a:r>
            <a:endParaRPr lang="cs-CZ" dirty="0"/>
          </a:p>
          <a:p>
            <a:r>
              <a:rPr lang="cs-CZ" u="sng" dirty="0">
                <a:hlinkClick r:id="rId6"/>
              </a:rPr>
              <a:t>http://www.baby-klub.cz/obrazky/predchazet-alegii.jpg</a:t>
            </a:r>
            <a:endParaRPr lang="cs-CZ" dirty="0"/>
          </a:p>
          <a:p>
            <a:r>
              <a:rPr lang="cs-CZ" u="sng" dirty="0">
                <a:hlinkClick r:id="rId7"/>
              </a:rPr>
              <a:t>http://media.novinky.cz/450/154507-top_foto1-e2t8h.jpg?1357300020</a:t>
            </a:r>
            <a:endParaRPr lang="cs-CZ" dirty="0"/>
          </a:p>
          <a:p>
            <a:r>
              <a:rPr lang="cs-CZ" u="sng" dirty="0">
                <a:hlinkClick r:id="rId8"/>
              </a:rPr>
              <a:t>http://www.bulvy.cz/wp-content/uploads/2013/01/otuzovanim-k-celorocnimu-zdravi-5.jpg</a:t>
            </a:r>
            <a:endParaRPr lang="cs-CZ" dirty="0"/>
          </a:p>
          <a:p>
            <a:r>
              <a:rPr lang="cs-CZ" u="sng" dirty="0">
                <a:hlinkClick r:id="rId9"/>
              </a:rPr>
              <a:t>http://nd01.jxs.cz/482/653/97789eeed7_12575211_o2.jpg</a:t>
            </a:r>
            <a:endParaRPr lang="cs-CZ" dirty="0"/>
          </a:p>
          <a:p>
            <a:r>
              <a:rPr lang="cs-CZ" u="sng" dirty="0">
                <a:hlinkClick r:id="rId10"/>
              </a:rPr>
              <a:t>http://www.jajsem.com/wp-content/uploads/P10109701.jpg</a:t>
            </a:r>
            <a:endParaRPr lang="cs-CZ" dirty="0"/>
          </a:p>
          <a:p>
            <a:r>
              <a:rPr lang="cs-CZ" u="sng" dirty="0">
                <a:hlinkClick r:id="rId11"/>
              </a:rPr>
              <a:t>http://img.blesk.cz/img/1/gallery/227922_ovoce-most-dzus-jablka-jablecny.jpg</a:t>
            </a:r>
            <a:endParaRPr lang="cs-CZ" dirty="0"/>
          </a:p>
          <a:p>
            <a:r>
              <a:rPr lang="cs-CZ" u="sng" dirty="0">
                <a:hlinkClick r:id="rId12"/>
              </a:rPr>
              <a:t>http://</a:t>
            </a:r>
            <a:r>
              <a:rPr lang="cs-CZ" u="sng" dirty="0" smtClean="0">
                <a:hlinkClick r:id="rId12"/>
              </a:rPr>
              <a:t>www.happysnack.cz/userfiles/image/ovoce.jpg</a:t>
            </a:r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>
                <a:hlinkClick r:id="rId2"/>
              </a:rPr>
              <a:t>http://www.ovoce-zelenina-krejci.cz/wp-content/uploads/2011/10/kiwi.jpg</a:t>
            </a:r>
            <a:endParaRPr lang="cs-CZ" dirty="0"/>
          </a:p>
          <a:p>
            <a:r>
              <a:rPr lang="cs-CZ" u="sng" dirty="0">
                <a:hlinkClick r:id="rId3"/>
              </a:rPr>
              <a:t>http://www.ovoce-zelenina-krejci.cz/wp-content/uploads/2011/10/banan.jpg</a:t>
            </a:r>
            <a:endParaRPr lang="cs-CZ" dirty="0"/>
          </a:p>
          <a:p>
            <a:r>
              <a:rPr lang="cs-CZ" u="sng" dirty="0">
                <a:hlinkClick r:id="rId4"/>
              </a:rPr>
              <a:t>http://www.bedynkydomu.cz/fotky10694/slider/zelenina-a-ovoce.jpg</a:t>
            </a:r>
            <a:endParaRPr lang="cs-CZ" dirty="0"/>
          </a:p>
          <a:p>
            <a:r>
              <a:rPr lang="cs-CZ" u="sng" dirty="0">
                <a:hlinkClick r:id="rId5"/>
              </a:rPr>
              <a:t>http://www.bydlimekvalitne.cz/sites/default/files/styles/large/public/zelenina1.jpg</a:t>
            </a:r>
            <a:endParaRPr lang="cs-CZ" dirty="0"/>
          </a:p>
          <a:p>
            <a:r>
              <a:rPr lang="cs-CZ" u="sng" dirty="0">
                <a:hlinkClick r:id="rId6"/>
              </a:rPr>
              <a:t>http://www.goldgroup.cz/obrazky/products/77_salat-hlavkovy.jpg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http://www.ceske-tradice.cz/deploy/img/fck/Image/tradice/zima/jablko1.jpg</a:t>
            </a:r>
            <a:endParaRPr lang="cs-CZ" dirty="0"/>
          </a:p>
          <a:p>
            <a:r>
              <a:rPr lang="cs-CZ" u="sng" dirty="0">
                <a:hlinkClick r:id="rId8"/>
              </a:rPr>
              <a:t>http://www.ekozahrady.com/plody_ekozahrady_cerven.jpg</a:t>
            </a:r>
            <a:endParaRPr lang="cs-CZ" dirty="0"/>
          </a:p>
          <a:p>
            <a:r>
              <a:rPr lang="cs-CZ" u="sng" dirty="0">
                <a:hlinkClick r:id="rId9"/>
              </a:rPr>
              <a:t>http://www.prodejrostlin.cz/fotky3780/fotos/_vyrn_erunka-madarska.jpg</a:t>
            </a:r>
            <a:endParaRPr lang="cs-CZ" dirty="0"/>
          </a:p>
          <a:p>
            <a:r>
              <a:rPr lang="cs-CZ" u="sng" dirty="0">
                <a:hlinkClick r:id="rId10"/>
              </a:rPr>
              <a:t>http://media.vlasta2.ni.cz/photos/2012/11/12/8266-ovoce-zelenina-1.jpg</a:t>
            </a:r>
            <a:endParaRPr lang="cs-CZ" dirty="0"/>
          </a:p>
          <a:p>
            <a:r>
              <a:rPr lang="cs-CZ" u="sng" dirty="0">
                <a:hlinkClick r:id="rId11"/>
              </a:rPr>
              <a:t>http://files.pojdsehybat.cz/200000065-b57cab6779/meloun3.jpg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72471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293</Words>
  <Application>Microsoft Office PowerPoint</Application>
  <PresentationFormat>Předvádění na obrazovce (4:3)</PresentationFormat>
  <Paragraphs>87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Podzim</vt:lpstr>
      <vt:lpstr>Řekni, kdo bude zdravější</vt:lpstr>
      <vt:lpstr>Na podzim sklízíme ovoce a zeleninu </vt:lpstr>
      <vt:lpstr>Které ovoce dozrává na podzim?</vt:lpstr>
      <vt:lpstr>Zdroje:</vt:lpstr>
      <vt:lpstr>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38</cp:revision>
  <dcterms:created xsi:type="dcterms:W3CDTF">2011-06-20T10:40:08Z</dcterms:created>
  <dcterms:modified xsi:type="dcterms:W3CDTF">2013-03-07T13:17:10Z</dcterms:modified>
</cp:coreProperties>
</file>