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5" r:id="rId2"/>
    <p:sldId id="256" r:id="rId3"/>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6"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pic>
        <p:nvPicPr>
          <p:cNvPr id="12" name="Picture 11" descr="9_02.jpg"/>
          <p:cNvPicPr preferRelativeResize="0">
            <a:picLocks/>
          </p:cNvPicPr>
          <p:nvPr/>
        </p:nvPicPr>
        <p:blipFill>
          <a:blip r:embed="rId2">
            <a:duotone>
              <a:schemeClr val="accent1">
                <a:shade val="45000"/>
                <a:satMod val="135000"/>
              </a:schemeClr>
              <a:prstClr val="white"/>
            </a:duotone>
          </a:blip>
          <a:stretch>
            <a:fillRect/>
          </a:stretch>
        </p:blipFill>
        <p:spPr>
          <a:xfrm>
            <a:off x="7754112" y="0"/>
            <a:ext cx="73152" cy="6858000"/>
          </a:xfrm>
          <a:prstGeom prst="rect">
            <a:avLst/>
          </a:prstGeom>
        </p:spPr>
      </p:pic>
      <p:pic>
        <p:nvPicPr>
          <p:cNvPr id="7" name="Picture 6" descr="1_05.jpg"/>
          <p:cNvPicPr>
            <a:picLocks noChangeAspect="1"/>
          </p:cNvPicPr>
          <p:nvPr/>
        </p:nvPicPr>
        <p:blipFill>
          <a:blip r:embed="rId3"/>
          <a:stretch>
            <a:fillRect/>
          </a:stretch>
        </p:blipFill>
        <p:spPr>
          <a:xfrm>
            <a:off x="7810500" y="0"/>
            <a:ext cx="1333500" cy="6858000"/>
          </a:xfrm>
          <a:prstGeom prst="rect">
            <a:avLst/>
          </a:prstGeom>
        </p:spPr>
      </p:pic>
      <p:grpSp>
        <p:nvGrpSpPr>
          <p:cNvPr id="4" name="Group 17"/>
          <p:cNvGrpSpPr/>
          <p:nvPr/>
        </p:nvGrpSpPr>
        <p:grpSpPr>
          <a:xfrm>
            <a:off x="0" y="6630352"/>
            <a:ext cx="9144000" cy="228600"/>
            <a:chOff x="0" y="6582727"/>
            <a:chExt cx="9144000" cy="228600"/>
          </a:xfrm>
        </p:grpSpPr>
        <p:sp>
          <p:nvSpPr>
            <p:cNvPr id="10" name="Rectangle 9"/>
            <p:cNvSpPr/>
            <p:nvPr/>
          </p:nvSpPr>
          <p:spPr>
            <a:xfrm>
              <a:off x="7813040" y="6582727"/>
              <a:ext cx="1330960" cy="2286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134101" y="6582727"/>
              <a:ext cx="1609724" cy="2286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6582727"/>
              <a:ext cx="6096000" cy="2286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457200" y="1371600"/>
            <a:ext cx="6781800" cy="1069975"/>
          </a:xfrm>
        </p:spPr>
        <p:txBody>
          <a:bodyPr bIns="0" anchor="b" anchorCtr="0">
            <a:noAutofit/>
          </a:bodyPr>
          <a:lstStyle>
            <a:lvl1pPr>
              <a:defRPr sz="4200" baseline="0"/>
            </a:lvl1pPr>
          </a:lstStyle>
          <a:p>
            <a:r>
              <a:rPr lang="cs-CZ" smtClean="0"/>
              <a:t>Kliknutím lze upravit styl.</a:t>
            </a:r>
            <a:endParaRPr lang="en-US" dirty="0"/>
          </a:p>
        </p:txBody>
      </p:sp>
      <p:sp>
        <p:nvSpPr>
          <p:cNvPr id="3" name="Subtitle 2"/>
          <p:cNvSpPr>
            <a:spLocks noGrp="1"/>
          </p:cNvSpPr>
          <p:nvPr>
            <p:ph type="subTitle" idx="1"/>
          </p:nvPr>
        </p:nvSpPr>
        <p:spPr>
          <a:xfrm>
            <a:off x="457200" y="2438400"/>
            <a:ext cx="6781800" cy="762000"/>
          </a:xfrm>
        </p:spPr>
        <p:txBody>
          <a:bodyPr lIns="0" tIns="0" rIns="0">
            <a:normAutofit/>
          </a:bodyPr>
          <a:lstStyle>
            <a:lvl1pPr marL="0" indent="0" algn="l">
              <a:buNone/>
              <a:defRPr sz="2400"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19" name="Date Placeholder 18"/>
          <p:cNvSpPr>
            <a:spLocks noGrp="1"/>
          </p:cNvSpPr>
          <p:nvPr>
            <p:ph type="dt" sz="half" idx="10"/>
          </p:nvPr>
        </p:nvSpPr>
        <p:spPr>
          <a:xfrm>
            <a:off x="6210300" y="6610350"/>
            <a:ext cx="1524000" cy="228600"/>
          </a:xfrm>
        </p:spPr>
        <p:txBody>
          <a:bodyPr/>
          <a:lstStyle/>
          <a:p>
            <a:fld id="{3459D6C3-B243-4E81-B4C2-90B63D3CF1F3}" type="datetimeFigureOut">
              <a:rPr lang="cs-CZ" smtClean="0"/>
              <a:t>13.3.2013</a:t>
            </a:fld>
            <a:endParaRPr lang="cs-CZ"/>
          </a:p>
        </p:txBody>
      </p:sp>
      <p:sp>
        <p:nvSpPr>
          <p:cNvPr id="20" name="Slide Number Placeholder 19"/>
          <p:cNvSpPr>
            <a:spLocks noGrp="1"/>
          </p:cNvSpPr>
          <p:nvPr>
            <p:ph type="sldNum" sz="quarter" idx="11"/>
          </p:nvPr>
        </p:nvSpPr>
        <p:spPr>
          <a:xfrm>
            <a:off x="7924800" y="6610350"/>
            <a:ext cx="1198880" cy="228600"/>
          </a:xfrm>
        </p:spPr>
        <p:txBody>
          <a:bodyPr/>
          <a:lstStyle/>
          <a:p>
            <a:fld id="{27DC2771-7357-46CC-92A0-7B2170F1F056}" type="slidenum">
              <a:rPr lang="cs-CZ" smtClean="0"/>
              <a:t>‹#›</a:t>
            </a:fld>
            <a:endParaRPr lang="cs-CZ"/>
          </a:p>
        </p:txBody>
      </p:sp>
      <p:sp>
        <p:nvSpPr>
          <p:cNvPr id="21" name="Footer Placeholder 20"/>
          <p:cNvSpPr>
            <a:spLocks noGrp="1"/>
          </p:cNvSpPr>
          <p:nvPr>
            <p:ph type="ftr" sz="quarter" idx="12"/>
          </p:nvPr>
        </p:nvSpPr>
        <p:spPr>
          <a:xfrm>
            <a:off x="457200" y="6611112"/>
            <a:ext cx="5600700" cy="228600"/>
          </a:xfrm>
        </p:spPr>
        <p:txBody>
          <a:body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grpSp>
        <p:nvGrpSpPr>
          <p:cNvPr id="4" name="Group 20"/>
          <p:cNvGrpSpPr/>
          <p:nvPr/>
        </p:nvGrpSpPr>
        <p:grpSpPr>
          <a:xfrm>
            <a:off x="0" y="6631305"/>
            <a:ext cx="9144000" cy="228600"/>
            <a:chOff x="0" y="6583680"/>
            <a:chExt cx="9144000" cy="228600"/>
          </a:xfrm>
        </p:grpSpPr>
        <p:sp>
          <p:nvSpPr>
            <p:cNvPr id="32" name="Rectangle 31"/>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Picture 12" descr="bar_06.png"/>
          <p:cNvPicPr>
            <a:picLocks noChangeAspect="1"/>
          </p:cNvPicPr>
          <p:nvPr/>
        </p:nvPicPr>
        <p:blipFill>
          <a:blip r:embed="rId2">
            <a:duotone>
              <a:schemeClr val="accent2">
                <a:shade val="45000"/>
                <a:satMod val="135000"/>
              </a:schemeClr>
              <a:prstClr val="white"/>
            </a:duotone>
          </a:blip>
          <a:stretch>
            <a:fillRect/>
          </a:stretch>
        </p:blipFill>
        <p:spPr>
          <a:xfrm>
            <a:off x="0" y="403860"/>
            <a:ext cx="9144000" cy="53340"/>
          </a:xfrm>
          <a:prstGeom prst="rect">
            <a:avLst/>
          </a:prstGeom>
        </p:spPr>
      </p:pic>
      <p:pic>
        <p:nvPicPr>
          <p:cNvPr id="10" name="Picture 9" descr="2_01.jpg"/>
          <p:cNvPicPr>
            <a:picLocks noChangeAspect="1"/>
          </p:cNvPicPr>
          <p:nvPr/>
        </p:nvPicPr>
        <p:blipFill>
          <a:blip r:embed="rId3"/>
          <a:stretch>
            <a:fillRect/>
          </a:stretch>
        </p:blipFill>
        <p:spPr>
          <a:xfrm>
            <a:off x="0" y="0"/>
            <a:ext cx="9144000" cy="403860"/>
          </a:xfrm>
          <a:prstGeom prst="rect">
            <a:avLst/>
          </a:prstGeom>
        </p:spPr>
      </p:pic>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7" name="Date Placeholder 16"/>
          <p:cNvSpPr>
            <a:spLocks noGrp="1"/>
          </p:cNvSpPr>
          <p:nvPr>
            <p:ph type="dt" sz="half" idx="10"/>
          </p:nvPr>
        </p:nvSpPr>
        <p:spPr/>
        <p:txBody>
          <a:bodyPr/>
          <a:lstStyle/>
          <a:p>
            <a:fld id="{3459D6C3-B243-4E81-B4C2-90B63D3CF1F3}" type="datetimeFigureOut">
              <a:rPr lang="cs-CZ" smtClean="0"/>
              <a:t>13.3.2013</a:t>
            </a:fld>
            <a:endParaRPr lang="cs-CZ"/>
          </a:p>
        </p:txBody>
      </p:sp>
      <p:sp>
        <p:nvSpPr>
          <p:cNvPr id="18" name="Slide Number Placeholder 17"/>
          <p:cNvSpPr>
            <a:spLocks noGrp="1"/>
          </p:cNvSpPr>
          <p:nvPr>
            <p:ph type="sldNum" sz="quarter" idx="11"/>
          </p:nvPr>
        </p:nvSpPr>
        <p:spPr/>
        <p:txBody>
          <a:bodyPr/>
          <a:lstStyle/>
          <a:p>
            <a:fld id="{27DC2771-7357-46CC-92A0-7B2170F1F056}" type="slidenum">
              <a:rPr lang="cs-CZ" smtClean="0"/>
              <a:t>‹#›</a:t>
            </a:fld>
            <a:endParaRPr lang="cs-CZ"/>
          </a:p>
        </p:txBody>
      </p:sp>
      <p:sp>
        <p:nvSpPr>
          <p:cNvPr id="20" name="Footer Placeholder 19"/>
          <p:cNvSpPr>
            <a:spLocks noGrp="1"/>
          </p:cNvSpPr>
          <p:nvPr>
            <p:ph type="ftr" sz="quarter" idx="12"/>
          </p:nvPr>
        </p:nvSpPr>
        <p:spPr/>
        <p:txBody>
          <a:bodyPr/>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grpSp>
        <p:nvGrpSpPr>
          <p:cNvPr id="4" name="Group 22"/>
          <p:cNvGrpSpPr/>
          <p:nvPr/>
        </p:nvGrpSpPr>
        <p:grpSpPr>
          <a:xfrm>
            <a:off x="1438274" y="6629400"/>
            <a:ext cx="7705726" cy="228600"/>
            <a:chOff x="1438274" y="6629400"/>
            <a:chExt cx="7705726" cy="228600"/>
          </a:xfrm>
        </p:grpSpPr>
        <p:sp>
          <p:nvSpPr>
            <p:cNvPr id="27" name="Rectangle 26"/>
            <p:cNvSpPr/>
            <p:nvPr/>
          </p:nvSpPr>
          <p:spPr>
            <a:xfrm>
              <a:off x="8763000" y="662940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7142480" y="662940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1438274" y="6629400"/>
              <a:ext cx="5663565"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752600" y="5245101"/>
            <a:ext cx="6934199" cy="1155700"/>
          </a:xfrm>
        </p:spPr>
        <p:txBody>
          <a:bodyPr anchor="t">
            <a:normAutofit/>
          </a:bodyPr>
          <a:lstStyle>
            <a:lvl1pPr algn="r">
              <a:defRPr sz="4200" b="0" i="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752600" y="4114800"/>
            <a:ext cx="6934199" cy="1130300"/>
          </a:xfrm>
        </p:spPr>
        <p:txBody>
          <a:bodyPr anchor="b">
            <a:normAutofit/>
          </a:bodyPr>
          <a:lstStyle>
            <a:lvl1pPr marL="0" indent="0" algn="r">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pic>
        <p:nvPicPr>
          <p:cNvPr id="10" name="Picture 9" descr="9_01.jpg"/>
          <p:cNvPicPr>
            <a:picLocks noChangeAspect="1"/>
          </p:cNvPicPr>
          <p:nvPr/>
        </p:nvPicPr>
        <p:blipFill>
          <a:blip r:embed="rId2"/>
          <a:stretch>
            <a:fillRect/>
          </a:stretch>
        </p:blipFill>
        <p:spPr>
          <a:xfrm>
            <a:off x="0" y="0"/>
            <a:ext cx="1363980" cy="6858000"/>
          </a:xfrm>
          <a:prstGeom prst="rect">
            <a:avLst/>
          </a:prstGeom>
        </p:spPr>
      </p:pic>
      <p:sp>
        <p:nvSpPr>
          <p:cNvPr id="24" name="Date Placeholder 23"/>
          <p:cNvSpPr>
            <a:spLocks noGrp="1"/>
          </p:cNvSpPr>
          <p:nvPr>
            <p:ph type="dt" sz="half" idx="10"/>
          </p:nvPr>
        </p:nvSpPr>
        <p:spPr>
          <a:xfrm>
            <a:off x="7162800" y="6610350"/>
            <a:ext cx="1524000" cy="246888"/>
          </a:xfrm>
        </p:spPr>
        <p:txBody>
          <a:bodyPr/>
          <a:lstStyle/>
          <a:p>
            <a:fld id="{3459D6C3-B243-4E81-B4C2-90B63D3CF1F3}" type="datetimeFigureOut">
              <a:rPr lang="cs-CZ" smtClean="0"/>
              <a:t>13.3.2013</a:t>
            </a:fld>
            <a:endParaRPr lang="cs-CZ"/>
          </a:p>
        </p:txBody>
      </p:sp>
      <p:sp>
        <p:nvSpPr>
          <p:cNvPr id="25" name="Slide Number Placeholder 24"/>
          <p:cNvSpPr>
            <a:spLocks noGrp="1"/>
          </p:cNvSpPr>
          <p:nvPr>
            <p:ph type="sldNum" sz="quarter" idx="11"/>
          </p:nvPr>
        </p:nvSpPr>
        <p:spPr>
          <a:xfrm>
            <a:off x="8742680" y="6610350"/>
            <a:ext cx="381000" cy="246888"/>
          </a:xfrm>
        </p:spPr>
        <p:txBody>
          <a:bodyPr/>
          <a:lstStyle/>
          <a:p>
            <a:fld id="{27DC2771-7357-46CC-92A0-7B2170F1F056}" type="slidenum">
              <a:rPr lang="cs-CZ" smtClean="0"/>
              <a:t>‹#›</a:t>
            </a:fld>
            <a:endParaRPr lang="cs-CZ"/>
          </a:p>
        </p:txBody>
      </p:sp>
      <p:sp>
        <p:nvSpPr>
          <p:cNvPr id="26" name="Footer Placeholder 25"/>
          <p:cNvSpPr>
            <a:spLocks noGrp="1"/>
          </p:cNvSpPr>
          <p:nvPr>
            <p:ph type="ftr" sz="quarter" idx="12"/>
          </p:nvPr>
        </p:nvSpPr>
        <p:spPr>
          <a:xfrm>
            <a:off x="1524000" y="6610350"/>
            <a:ext cx="5562600" cy="247650"/>
          </a:xfrm>
        </p:spPr>
        <p:txBody>
          <a:bodyPr/>
          <a:lstStyle/>
          <a:p>
            <a:endParaRPr lang="cs-CZ"/>
          </a:p>
        </p:txBody>
      </p:sp>
      <p:pic>
        <p:nvPicPr>
          <p:cNvPr id="20" name="Picture 19" descr="vert_bar_02.png"/>
          <p:cNvPicPr preferRelativeResize="0">
            <a:picLocks/>
          </p:cNvPicPr>
          <p:nvPr/>
        </p:nvPicPr>
        <p:blipFill>
          <a:blip r:embed="rId3">
            <a:duotone>
              <a:schemeClr val="accent3">
                <a:shade val="45000"/>
                <a:satMod val="135000"/>
              </a:schemeClr>
              <a:prstClr val="white"/>
            </a:duotone>
          </a:blip>
          <a:stretch>
            <a:fillRect/>
          </a:stretch>
        </p:blipFill>
        <p:spPr>
          <a:xfrm>
            <a:off x="1362456" y="0"/>
            <a:ext cx="73152" cy="685800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pic>
        <p:nvPicPr>
          <p:cNvPr id="13" name="Picture 12" descr="bar_06.png"/>
          <p:cNvPicPr>
            <a:picLocks noChangeAspect="1"/>
          </p:cNvPicPr>
          <p:nvPr/>
        </p:nvPicPr>
        <p:blipFill>
          <a:blip r:embed="rId2">
            <a:duotone>
              <a:schemeClr val="accent4">
                <a:shade val="45000"/>
                <a:satMod val="135000"/>
              </a:schemeClr>
              <a:prstClr val="white"/>
            </a:duotone>
          </a:blip>
          <a:stretch>
            <a:fillRect/>
          </a:stretch>
        </p:blipFill>
        <p:spPr>
          <a:xfrm>
            <a:off x="0" y="403860"/>
            <a:ext cx="9144000" cy="53340"/>
          </a:xfrm>
          <a:prstGeom prst="rect">
            <a:avLst/>
          </a:prstGeom>
        </p:spPr>
      </p:pic>
      <p:sp>
        <p:nvSpPr>
          <p:cNvPr id="2" name="Title 1"/>
          <p:cNvSpPr>
            <a:spLocks noGrp="1"/>
          </p:cNvSpPr>
          <p:nvPr>
            <p:ph type="title"/>
          </p:nvPr>
        </p:nvSpPr>
        <p:spPr/>
        <p:txBody>
          <a:bodyPr/>
          <a:lstStyle/>
          <a:p>
            <a:r>
              <a:rPr lang="cs-CZ" smtClean="0"/>
              <a:t>Kliknutím lze upravit styl.</a:t>
            </a:r>
            <a:endParaRPr lang="en-US"/>
          </a:p>
        </p:txBody>
      </p:sp>
      <p:pic>
        <p:nvPicPr>
          <p:cNvPr id="12" name="Picture 11" descr="3_01.jpg"/>
          <p:cNvPicPr>
            <a:picLocks noChangeAspect="1"/>
          </p:cNvPicPr>
          <p:nvPr/>
        </p:nvPicPr>
        <p:blipFill>
          <a:blip r:embed="rId3"/>
          <a:stretch>
            <a:fillRect/>
          </a:stretch>
        </p:blipFill>
        <p:spPr>
          <a:xfrm>
            <a:off x="0" y="0"/>
            <a:ext cx="9144000" cy="403860"/>
          </a:xfrm>
          <a:prstGeom prst="rect">
            <a:avLst/>
          </a:prstGeom>
        </p:spPr>
      </p:pic>
      <p:sp>
        <p:nvSpPr>
          <p:cNvPr id="14" name="Content Placeholder 13"/>
          <p:cNvSpPr>
            <a:spLocks noGrp="1"/>
          </p:cNvSpPr>
          <p:nvPr>
            <p:ph sz="quarter" idx="13"/>
          </p:nvPr>
        </p:nvSpPr>
        <p:spPr>
          <a:xfrm>
            <a:off x="457200" y="1981200"/>
            <a:ext cx="4038600" cy="41148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6" name="Content Placeholder 15"/>
          <p:cNvSpPr>
            <a:spLocks noGrp="1"/>
          </p:cNvSpPr>
          <p:nvPr>
            <p:ph sz="quarter" idx="14"/>
          </p:nvPr>
        </p:nvSpPr>
        <p:spPr>
          <a:xfrm>
            <a:off x="4648200" y="1981200"/>
            <a:ext cx="4038600" cy="41148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grpSp>
        <p:nvGrpSpPr>
          <p:cNvPr id="3" name="Group 14"/>
          <p:cNvGrpSpPr/>
          <p:nvPr/>
        </p:nvGrpSpPr>
        <p:grpSpPr>
          <a:xfrm>
            <a:off x="0" y="6631305"/>
            <a:ext cx="9144000" cy="228600"/>
            <a:chOff x="0" y="6583680"/>
            <a:chExt cx="9144000" cy="228600"/>
          </a:xfrm>
        </p:grpSpPr>
        <p:sp>
          <p:nvSpPr>
            <p:cNvPr id="17" name="Rectangle 16"/>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Date Placeholder 19"/>
          <p:cNvSpPr>
            <a:spLocks noGrp="1"/>
          </p:cNvSpPr>
          <p:nvPr>
            <p:ph type="dt" sz="half" idx="15"/>
          </p:nvPr>
        </p:nvSpPr>
        <p:spPr/>
        <p:txBody>
          <a:bodyPr/>
          <a:lstStyle/>
          <a:p>
            <a:fld id="{3459D6C3-B243-4E81-B4C2-90B63D3CF1F3}" type="datetimeFigureOut">
              <a:rPr lang="cs-CZ" smtClean="0"/>
              <a:t>13.3.2013</a:t>
            </a:fld>
            <a:endParaRPr lang="cs-CZ"/>
          </a:p>
        </p:txBody>
      </p:sp>
      <p:sp>
        <p:nvSpPr>
          <p:cNvPr id="21" name="Slide Number Placeholder 20"/>
          <p:cNvSpPr>
            <a:spLocks noGrp="1"/>
          </p:cNvSpPr>
          <p:nvPr>
            <p:ph type="sldNum" sz="quarter" idx="16"/>
          </p:nvPr>
        </p:nvSpPr>
        <p:spPr/>
        <p:txBody>
          <a:bodyPr/>
          <a:lstStyle/>
          <a:p>
            <a:fld id="{27DC2771-7357-46CC-92A0-7B2170F1F056}" type="slidenum">
              <a:rPr lang="cs-CZ" smtClean="0"/>
              <a:t>‹#›</a:t>
            </a:fld>
            <a:endParaRPr lang="cs-CZ"/>
          </a:p>
        </p:txBody>
      </p:sp>
      <p:sp>
        <p:nvSpPr>
          <p:cNvPr id="22" name="Footer Placeholder 21"/>
          <p:cNvSpPr>
            <a:spLocks noGrp="1"/>
          </p:cNvSpPr>
          <p:nvPr>
            <p:ph type="ftr" sz="quarter" idx="17"/>
          </p:nvPr>
        </p:nvSpPr>
        <p:spPr/>
        <p:txBody>
          <a:bodyPr/>
          <a:lstStyle/>
          <a:p>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457200" y="1981200"/>
            <a:ext cx="4040188" cy="411162"/>
          </a:xfrm>
        </p:spPr>
        <p:txBody>
          <a:bodyPr lIns="0" rIns="0" anchor="b">
            <a:noAutofit/>
          </a:bodyPr>
          <a:lstStyle>
            <a:lvl1pPr marL="0" indent="0">
              <a:lnSpc>
                <a:spcPct val="100000"/>
              </a:lnSpc>
              <a:buNone/>
              <a:defRPr sz="1600" b="1" i="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pic>
        <p:nvPicPr>
          <p:cNvPr id="14" name="Picture 13" descr="4_01.jpg"/>
          <p:cNvPicPr>
            <a:picLocks noChangeAspect="1"/>
          </p:cNvPicPr>
          <p:nvPr/>
        </p:nvPicPr>
        <p:blipFill>
          <a:blip r:embed="rId2"/>
          <a:stretch>
            <a:fillRect/>
          </a:stretch>
        </p:blipFill>
        <p:spPr>
          <a:xfrm>
            <a:off x="0" y="0"/>
            <a:ext cx="9144000" cy="403860"/>
          </a:xfrm>
          <a:prstGeom prst="rect">
            <a:avLst/>
          </a:prstGeom>
        </p:spPr>
      </p:pic>
      <p:sp>
        <p:nvSpPr>
          <p:cNvPr id="15" name="Text Placeholder 2"/>
          <p:cNvSpPr>
            <a:spLocks noGrp="1"/>
          </p:cNvSpPr>
          <p:nvPr>
            <p:ph type="body" idx="13"/>
          </p:nvPr>
        </p:nvSpPr>
        <p:spPr>
          <a:xfrm>
            <a:off x="4648200" y="1981200"/>
            <a:ext cx="4040188" cy="411162"/>
          </a:xfrm>
        </p:spPr>
        <p:txBody>
          <a:bodyPr lIns="0" rIns="0" anchor="b">
            <a:noAutofit/>
          </a:bodyPr>
          <a:lstStyle>
            <a:lvl1pPr marL="0" indent="0">
              <a:lnSpc>
                <a:spcPct val="100000"/>
              </a:lnSpc>
              <a:buNone/>
              <a:defRPr sz="1600" b="1" i="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17" name="Content Placeholder 16"/>
          <p:cNvSpPr>
            <a:spLocks noGrp="1"/>
          </p:cNvSpPr>
          <p:nvPr>
            <p:ph sz="quarter" idx="14"/>
          </p:nvPr>
        </p:nvSpPr>
        <p:spPr>
          <a:xfrm>
            <a:off x="457200" y="2438400"/>
            <a:ext cx="4038600" cy="36576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9" name="Content Placeholder 18"/>
          <p:cNvSpPr>
            <a:spLocks noGrp="1"/>
          </p:cNvSpPr>
          <p:nvPr>
            <p:ph sz="quarter" idx="15"/>
          </p:nvPr>
        </p:nvSpPr>
        <p:spPr>
          <a:xfrm>
            <a:off x="4648200" y="2438400"/>
            <a:ext cx="4038600" cy="36576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pic>
        <p:nvPicPr>
          <p:cNvPr id="16" name="Picture 15" descr="bar_06.png"/>
          <p:cNvPicPr>
            <a:picLocks noChangeAspect="1"/>
          </p:cNvPicPr>
          <p:nvPr/>
        </p:nvPicPr>
        <p:blipFill>
          <a:blip r:embed="rId3">
            <a:duotone>
              <a:schemeClr val="accent5">
                <a:shade val="45000"/>
                <a:satMod val="135000"/>
              </a:schemeClr>
              <a:prstClr val="white"/>
            </a:duotone>
          </a:blip>
          <a:stretch>
            <a:fillRect/>
          </a:stretch>
        </p:blipFill>
        <p:spPr>
          <a:xfrm>
            <a:off x="0" y="403860"/>
            <a:ext cx="9144000" cy="53340"/>
          </a:xfrm>
          <a:prstGeom prst="rect">
            <a:avLst/>
          </a:prstGeom>
        </p:spPr>
      </p:pic>
      <p:grpSp>
        <p:nvGrpSpPr>
          <p:cNvPr id="4" name="Group 17"/>
          <p:cNvGrpSpPr/>
          <p:nvPr/>
        </p:nvGrpSpPr>
        <p:grpSpPr>
          <a:xfrm>
            <a:off x="0" y="6631305"/>
            <a:ext cx="9144000" cy="228600"/>
            <a:chOff x="0" y="6583680"/>
            <a:chExt cx="9144000" cy="228600"/>
          </a:xfrm>
        </p:grpSpPr>
        <p:sp>
          <p:nvSpPr>
            <p:cNvPr id="20" name="Rectangle 19"/>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Date Placeholder 22"/>
          <p:cNvSpPr>
            <a:spLocks noGrp="1"/>
          </p:cNvSpPr>
          <p:nvPr>
            <p:ph type="dt" sz="half" idx="16"/>
          </p:nvPr>
        </p:nvSpPr>
        <p:spPr/>
        <p:txBody>
          <a:bodyPr/>
          <a:lstStyle/>
          <a:p>
            <a:fld id="{3459D6C3-B243-4E81-B4C2-90B63D3CF1F3}" type="datetimeFigureOut">
              <a:rPr lang="cs-CZ" smtClean="0"/>
              <a:t>13.3.2013</a:t>
            </a:fld>
            <a:endParaRPr lang="cs-CZ"/>
          </a:p>
        </p:txBody>
      </p:sp>
      <p:sp>
        <p:nvSpPr>
          <p:cNvPr id="24" name="Slide Number Placeholder 23"/>
          <p:cNvSpPr>
            <a:spLocks noGrp="1"/>
          </p:cNvSpPr>
          <p:nvPr>
            <p:ph type="sldNum" sz="quarter" idx="17"/>
          </p:nvPr>
        </p:nvSpPr>
        <p:spPr/>
        <p:txBody>
          <a:bodyPr/>
          <a:lstStyle/>
          <a:p>
            <a:fld id="{27DC2771-7357-46CC-92A0-7B2170F1F056}" type="slidenum">
              <a:rPr lang="cs-CZ" smtClean="0"/>
              <a:t>‹#›</a:t>
            </a:fld>
            <a:endParaRPr lang="cs-CZ"/>
          </a:p>
        </p:txBody>
      </p:sp>
      <p:sp>
        <p:nvSpPr>
          <p:cNvPr id="25" name="Footer Placeholder 24"/>
          <p:cNvSpPr>
            <a:spLocks noGrp="1"/>
          </p:cNvSpPr>
          <p:nvPr>
            <p:ph type="ftr" sz="quarter" idx="18"/>
          </p:nvPr>
        </p:nvSpPr>
        <p:spPr/>
        <p:txBody>
          <a:bodyPr/>
          <a:lstStyle/>
          <a:p>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pic>
        <p:nvPicPr>
          <p:cNvPr id="10" name="Picture 9" descr="2_01.jpg"/>
          <p:cNvPicPr>
            <a:picLocks noChangeAspect="1"/>
          </p:cNvPicPr>
          <p:nvPr/>
        </p:nvPicPr>
        <p:blipFill>
          <a:blip r:embed="rId2"/>
          <a:stretch>
            <a:fillRect/>
          </a:stretch>
        </p:blipFill>
        <p:spPr>
          <a:xfrm>
            <a:off x="0" y="0"/>
            <a:ext cx="9144000" cy="403860"/>
          </a:xfrm>
          <a:prstGeom prst="rect">
            <a:avLst/>
          </a:prstGeom>
        </p:spPr>
      </p:pic>
      <p:pic>
        <p:nvPicPr>
          <p:cNvPr id="11" name="Picture 10" descr="bar_06.png"/>
          <p:cNvPicPr>
            <a:picLocks noChangeAspect="1"/>
          </p:cNvPicPr>
          <p:nvPr/>
        </p:nvPicPr>
        <p:blipFill>
          <a:blip r:embed="rId3">
            <a:duotone>
              <a:schemeClr val="accent6">
                <a:shade val="45000"/>
                <a:satMod val="135000"/>
              </a:schemeClr>
              <a:prstClr val="white"/>
            </a:duotone>
          </a:blip>
          <a:stretch>
            <a:fillRect/>
          </a:stretch>
        </p:blipFill>
        <p:spPr>
          <a:xfrm>
            <a:off x="0" y="403860"/>
            <a:ext cx="9144000" cy="53340"/>
          </a:xfrm>
          <a:prstGeom prst="rect">
            <a:avLst/>
          </a:prstGeom>
        </p:spPr>
      </p:pic>
      <p:grpSp>
        <p:nvGrpSpPr>
          <p:cNvPr id="3" name="Group 11"/>
          <p:cNvGrpSpPr/>
          <p:nvPr/>
        </p:nvGrpSpPr>
        <p:grpSpPr>
          <a:xfrm>
            <a:off x="0" y="6631305"/>
            <a:ext cx="9144000" cy="228600"/>
            <a:chOff x="0" y="6583680"/>
            <a:chExt cx="9144000" cy="228600"/>
          </a:xfrm>
        </p:grpSpPr>
        <p:sp>
          <p:nvSpPr>
            <p:cNvPr id="13" name="Rectangle 12"/>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Date Placeholder 15"/>
          <p:cNvSpPr>
            <a:spLocks noGrp="1"/>
          </p:cNvSpPr>
          <p:nvPr>
            <p:ph type="dt" sz="half" idx="10"/>
          </p:nvPr>
        </p:nvSpPr>
        <p:spPr/>
        <p:txBody>
          <a:bodyPr/>
          <a:lstStyle/>
          <a:p>
            <a:fld id="{3459D6C3-B243-4E81-B4C2-90B63D3CF1F3}" type="datetimeFigureOut">
              <a:rPr lang="cs-CZ" smtClean="0"/>
              <a:t>13.3.2013</a:t>
            </a:fld>
            <a:endParaRPr lang="cs-CZ"/>
          </a:p>
        </p:txBody>
      </p:sp>
      <p:sp>
        <p:nvSpPr>
          <p:cNvPr id="17" name="Slide Number Placeholder 16"/>
          <p:cNvSpPr>
            <a:spLocks noGrp="1"/>
          </p:cNvSpPr>
          <p:nvPr>
            <p:ph type="sldNum" sz="quarter" idx="11"/>
          </p:nvPr>
        </p:nvSpPr>
        <p:spPr/>
        <p:txBody>
          <a:bodyPr/>
          <a:lstStyle/>
          <a:p>
            <a:fld id="{27DC2771-7357-46CC-92A0-7B2170F1F056}" type="slidenum">
              <a:rPr lang="cs-CZ" smtClean="0"/>
              <a:t>‹#›</a:t>
            </a:fld>
            <a:endParaRPr lang="cs-CZ"/>
          </a:p>
        </p:txBody>
      </p:sp>
      <p:sp>
        <p:nvSpPr>
          <p:cNvPr id="18" name="Footer Placeholder 17"/>
          <p:cNvSpPr>
            <a:spLocks noGrp="1"/>
          </p:cNvSpPr>
          <p:nvPr>
            <p:ph type="ftr" sz="quarter" idx="12"/>
          </p:nvPr>
        </p:nvSpPr>
        <p:spPr/>
        <p:txBody>
          <a:bodyPr/>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grpSp>
        <p:nvGrpSpPr>
          <p:cNvPr id="2" name="Group 8"/>
          <p:cNvGrpSpPr/>
          <p:nvPr/>
        </p:nvGrpSpPr>
        <p:grpSpPr>
          <a:xfrm>
            <a:off x="0" y="6631305"/>
            <a:ext cx="9144000" cy="228600"/>
            <a:chOff x="0" y="6583680"/>
            <a:chExt cx="9144000" cy="228600"/>
          </a:xfrm>
        </p:grpSpPr>
        <p:sp>
          <p:nvSpPr>
            <p:cNvPr id="10" name="Rectangle 9"/>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Date Placeholder 12"/>
          <p:cNvSpPr>
            <a:spLocks noGrp="1"/>
          </p:cNvSpPr>
          <p:nvPr>
            <p:ph type="dt" sz="half" idx="10"/>
          </p:nvPr>
        </p:nvSpPr>
        <p:spPr/>
        <p:txBody>
          <a:bodyPr/>
          <a:lstStyle/>
          <a:p>
            <a:fld id="{3459D6C3-B243-4E81-B4C2-90B63D3CF1F3}" type="datetimeFigureOut">
              <a:rPr lang="cs-CZ" smtClean="0"/>
              <a:t>13.3.2013</a:t>
            </a:fld>
            <a:endParaRPr lang="cs-CZ"/>
          </a:p>
        </p:txBody>
      </p:sp>
      <p:sp>
        <p:nvSpPr>
          <p:cNvPr id="14" name="Slide Number Placeholder 13"/>
          <p:cNvSpPr>
            <a:spLocks noGrp="1"/>
          </p:cNvSpPr>
          <p:nvPr>
            <p:ph type="sldNum" sz="quarter" idx="11"/>
          </p:nvPr>
        </p:nvSpPr>
        <p:spPr/>
        <p:txBody>
          <a:bodyPr/>
          <a:lstStyle/>
          <a:p>
            <a:fld id="{27DC2771-7357-46CC-92A0-7B2170F1F056}" type="slidenum">
              <a:rPr lang="cs-CZ" smtClean="0"/>
              <a:t>‹#›</a:t>
            </a:fld>
            <a:endParaRPr lang="cs-CZ"/>
          </a:p>
        </p:txBody>
      </p:sp>
      <p:sp>
        <p:nvSpPr>
          <p:cNvPr id="22" name="Footer Placeholder 21"/>
          <p:cNvSpPr>
            <a:spLocks noGrp="1"/>
          </p:cNvSpPr>
          <p:nvPr>
            <p:ph type="ftr" sz="quarter" idx="12"/>
          </p:nvPr>
        </p:nvSpPr>
        <p:spPr/>
        <p:txBody>
          <a:bodyPr/>
          <a:lstStyle/>
          <a:p>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pic>
        <p:nvPicPr>
          <p:cNvPr id="12" name="Picture 11" descr="3_01.jpg"/>
          <p:cNvPicPr>
            <a:picLocks noChangeAspect="1"/>
          </p:cNvPicPr>
          <p:nvPr/>
        </p:nvPicPr>
        <p:blipFill>
          <a:blip r:embed="rId2"/>
          <a:stretch>
            <a:fillRect/>
          </a:stretch>
        </p:blipFill>
        <p:spPr>
          <a:xfrm>
            <a:off x="0" y="0"/>
            <a:ext cx="9144000" cy="403860"/>
          </a:xfrm>
          <a:prstGeom prst="rect">
            <a:avLst/>
          </a:prstGeom>
        </p:spPr>
      </p:pic>
      <p:sp>
        <p:nvSpPr>
          <p:cNvPr id="13" name="Text Placeholder 2"/>
          <p:cNvSpPr>
            <a:spLocks noGrp="1"/>
          </p:cNvSpPr>
          <p:nvPr>
            <p:ph type="title"/>
          </p:nvPr>
        </p:nvSpPr>
        <p:spPr>
          <a:xfrm>
            <a:off x="457200" y="1524000"/>
            <a:ext cx="3352800" cy="914400"/>
          </a:xfrm>
        </p:spPr>
        <p:txBody>
          <a:bodyPr lIns="0" rIns="0" anchor="b">
            <a:noAutofit/>
          </a:bodyPr>
          <a:lstStyle>
            <a:lvl1pPr marL="0" indent="0">
              <a:lnSpc>
                <a:spcPct val="100000"/>
              </a:lnSpc>
              <a:buNone/>
              <a:defRPr sz="1800" b="1" i="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a:t>
            </a:r>
            <a:endParaRPr lang="en-US" smtClean="0"/>
          </a:p>
        </p:txBody>
      </p:sp>
      <p:sp>
        <p:nvSpPr>
          <p:cNvPr id="15" name="Content Placeholder 14"/>
          <p:cNvSpPr>
            <a:spLocks noGrp="1"/>
          </p:cNvSpPr>
          <p:nvPr>
            <p:ph sz="quarter" idx="14"/>
          </p:nvPr>
        </p:nvSpPr>
        <p:spPr>
          <a:xfrm>
            <a:off x="4419600" y="1524000"/>
            <a:ext cx="4267200" cy="41148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Text Placeholder 3"/>
          <p:cNvSpPr>
            <a:spLocks noGrp="1"/>
          </p:cNvSpPr>
          <p:nvPr>
            <p:ph type="body" idx="2"/>
          </p:nvPr>
        </p:nvSpPr>
        <p:spPr>
          <a:xfrm>
            <a:off x="457201" y="2514599"/>
            <a:ext cx="3352800" cy="3127248"/>
          </a:xfrm>
        </p:spPr>
        <p:txBody>
          <a:bodyPr/>
          <a:lstStyle>
            <a:lvl1pPr marL="0" indent="0">
              <a:lnSpc>
                <a:spcPct val="150000"/>
              </a:lnSpc>
              <a:spcBef>
                <a:spcPts val="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pic>
        <p:nvPicPr>
          <p:cNvPr id="14" name="Picture 13" descr="bar_06.png"/>
          <p:cNvPicPr>
            <a:picLocks noChangeAspect="1"/>
          </p:cNvPicPr>
          <p:nvPr/>
        </p:nvPicPr>
        <p:blipFill>
          <a:blip r:embed="rId3">
            <a:duotone>
              <a:schemeClr val="accent1">
                <a:shade val="45000"/>
                <a:satMod val="135000"/>
              </a:schemeClr>
              <a:prstClr val="white"/>
            </a:duotone>
          </a:blip>
          <a:stretch>
            <a:fillRect/>
          </a:stretch>
        </p:blipFill>
        <p:spPr>
          <a:xfrm>
            <a:off x="0" y="403860"/>
            <a:ext cx="9144000" cy="53340"/>
          </a:xfrm>
          <a:prstGeom prst="rect">
            <a:avLst/>
          </a:prstGeom>
        </p:spPr>
      </p:pic>
      <p:grpSp>
        <p:nvGrpSpPr>
          <p:cNvPr id="2" name="Group 15"/>
          <p:cNvGrpSpPr/>
          <p:nvPr/>
        </p:nvGrpSpPr>
        <p:grpSpPr>
          <a:xfrm>
            <a:off x="0" y="6631305"/>
            <a:ext cx="9144000" cy="228600"/>
            <a:chOff x="0" y="6583680"/>
            <a:chExt cx="9144000" cy="228600"/>
          </a:xfrm>
        </p:grpSpPr>
        <p:sp>
          <p:nvSpPr>
            <p:cNvPr id="17" name="Rectangle 16"/>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Date Placeholder 19"/>
          <p:cNvSpPr>
            <a:spLocks noGrp="1"/>
          </p:cNvSpPr>
          <p:nvPr>
            <p:ph type="dt" sz="half" idx="15"/>
          </p:nvPr>
        </p:nvSpPr>
        <p:spPr/>
        <p:txBody>
          <a:bodyPr/>
          <a:lstStyle/>
          <a:p>
            <a:fld id="{3459D6C3-B243-4E81-B4C2-90B63D3CF1F3}" type="datetimeFigureOut">
              <a:rPr lang="cs-CZ" smtClean="0"/>
              <a:t>13.3.2013</a:t>
            </a:fld>
            <a:endParaRPr lang="cs-CZ"/>
          </a:p>
        </p:txBody>
      </p:sp>
      <p:sp>
        <p:nvSpPr>
          <p:cNvPr id="21" name="Slide Number Placeholder 20"/>
          <p:cNvSpPr>
            <a:spLocks noGrp="1"/>
          </p:cNvSpPr>
          <p:nvPr>
            <p:ph type="sldNum" sz="quarter" idx="16"/>
          </p:nvPr>
        </p:nvSpPr>
        <p:spPr/>
        <p:txBody>
          <a:bodyPr/>
          <a:lstStyle/>
          <a:p>
            <a:fld id="{27DC2771-7357-46CC-92A0-7B2170F1F056}" type="slidenum">
              <a:rPr lang="cs-CZ" smtClean="0"/>
              <a:t>‹#›</a:t>
            </a:fld>
            <a:endParaRPr lang="cs-CZ"/>
          </a:p>
        </p:txBody>
      </p:sp>
      <p:sp>
        <p:nvSpPr>
          <p:cNvPr id="22" name="Footer Placeholder 21"/>
          <p:cNvSpPr>
            <a:spLocks noGrp="1"/>
          </p:cNvSpPr>
          <p:nvPr>
            <p:ph type="ftr" sz="quarter" idx="17"/>
          </p:nvPr>
        </p:nvSpPr>
        <p:spPr/>
        <p:txBody>
          <a:bodyPr/>
          <a:lstStyle/>
          <a:p>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grpSp>
        <p:nvGrpSpPr>
          <p:cNvPr id="12" name="Group 15"/>
          <p:cNvGrpSpPr/>
          <p:nvPr/>
        </p:nvGrpSpPr>
        <p:grpSpPr>
          <a:xfrm>
            <a:off x="0" y="6631305"/>
            <a:ext cx="9144000" cy="228600"/>
            <a:chOff x="0" y="6583680"/>
            <a:chExt cx="9144000" cy="228600"/>
          </a:xfrm>
        </p:grpSpPr>
        <p:sp>
          <p:nvSpPr>
            <p:cNvPr id="13" name="Rectangle 12"/>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57200" y="1527048"/>
            <a:ext cx="3355848" cy="914400"/>
          </a:xfrm>
        </p:spPr>
        <p:txBody>
          <a:bodyPr anchor="b">
            <a:normAutofit/>
          </a:bodyPr>
          <a:lstStyle>
            <a:lvl1pPr algn="l">
              <a:defRPr lang="en-US" sz="1800" b="1" i="0" kern="1200" cap="all" spc="100" baseline="0" dirty="0" smtClean="0">
                <a:solidFill>
                  <a:schemeClr val="tx2"/>
                </a:solidFill>
                <a:latin typeface="+mn-lt"/>
                <a:ea typeface="+mn-ea"/>
                <a:cs typeface="+mn-cs"/>
              </a:defRPr>
            </a:lvl1pPr>
          </a:lstStyle>
          <a:p>
            <a:pPr marL="0" lvl="0" indent="0" algn="l" defTabSz="914400" rtl="0" eaLnBrk="1" latinLnBrk="0" hangingPunct="1">
              <a:lnSpc>
                <a:spcPct val="100000"/>
              </a:lnSpc>
              <a:spcBef>
                <a:spcPct val="20000"/>
              </a:spcBef>
              <a:spcAft>
                <a:spcPts val="600"/>
              </a:spcAft>
              <a:buFont typeface="Wingdings" pitchFamily="2" charset="2"/>
              <a:buNone/>
            </a:pPr>
            <a:r>
              <a:rPr lang="cs-CZ" smtClean="0"/>
              <a:t>Kliknutím lze upravit styl.</a:t>
            </a:r>
            <a:endParaRPr lang="en-US" dirty="0"/>
          </a:p>
        </p:txBody>
      </p:sp>
      <p:sp>
        <p:nvSpPr>
          <p:cNvPr id="3" name="Picture Placeholder 2"/>
          <p:cNvSpPr>
            <a:spLocks noGrp="1"/>
          </p:cNvSpPr>
          <p:nvPr>
            <p:ph type="pic" idx="1"/>
          </p:nvPr>
        </p:nvSpPr>
        <p:spPr>
          <a:xfrm>
            <a:off x="4425696" y="1554480"/>
            <a:ext cx="4270248" cy="4059936"/>
          </a:xfrm>
          <a:solidFill>
            <a:schemeClr val="bg1"/>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57200" y="2514600"/>
            <a:ext cx="3355848" cy="3127248"/>
          </a:xfrm>
        </p:spPr>
        <p:txBody>
          <a:bodyPr/>
          <a:lstStyle>
            <a:lvl1pPr marL="0" indent="0">
              <a:lnSpc>
                <a:spcPct val="150000"/>
              </a:lnSpc>
              <a:spcBef>
                <a:spcPts val="0"/>
              </a:spcBef>
              <a:buNone/>
              <a:defRPr lang="en-US" sz="1400" kern="1200" baseline="0" dirty="0" smtClean="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3459D6C3-B243-4E81-B4C2-90B63D3CF1F3}" type="datetimeFigureOut">
              <a:rPr lang="cs-CZ" smtClean="0"/>
              <a:t>13.3.2013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27DC2771-7357-46CC-92A0-7B2170F1F056}" type="slidenum">
              <a:rPr lang="cs-CZ" smtClean="0"/>
              <a:t>‹#›</a:t>
            </a:fld>
            <a:endParaRPr lang="cs-CZ"/>
          </a:p>
        </p:txBody>
      </p:sp>
      <p:pic>
        <p:nvPicPr>
          <p:cNvPr id="8" name="Picture 7" descr="4_01.jpg"/>
          <p:cNvPicPr>
            <a:picLocks noChangeAspect="1"/>
          </p:cNvPicPr>
          <p:nvPr/>
        </p:nvPicPr>
        <p:blipFill>
          <a:blip r:embed="rId2"/>
          <a:stretch>
            <a:fillRect/>
          </a:stretch>
        </p:blipFill>
        <p:spPr>
          <a:xfrm>
            <a:off x="0" y="0"/>
            <a:ext cx="9144000" cy="403860"/>
          </a:xfrm>
          <a:prstGeom prst="rect">
            <a:avLst/>
          </a:prstGeom>
        </p:spPr>
      </p:pic>
      <p:pic>
        <p:nvPicPr>
          <p:cNvPr id="9" name="Picture 8" descr="bar_06.png"/>
          <p:cNvPicPr>
            <a:picLocks noChangeAspect="1"/>
          </p:cNvPicPr>
          <p:nvPr/>
        </p:nvPicPr>
        <p:blipFill>
          <a:blip r:embed="rId3">
            <a:duotone>
              <a:schemeClr val="accent2">
                <a:shade val="45000"/>
                <a:satMod val="135000"/>
              </a:schemeClr>
              <a:prstClr val="white"/>
            </a:duotone>
          </a:blip>
          <a:stretch>
            <a:fillRect/>
          </a:stretch>
        </p:blipFill>
        <p:spPr>
          <a:xfrm>
            <a:off x="0" y="403860"/>
            <a:ext cx="9144000" cy="53340"/>
          </a:xfrm>
          <a:prstGeom prst="rect">
            <a:avLst/>
          </a:prstGeom>
        </p:spPr>
      </p:pic>
      <p:cxnSp>
        <p:nvCxnSpPr>
          <p:cNvPr id="10" name="Straight Connector 9"/>
          <p:cNvCxnSpPr/>
          <p:nvPr/>
        </p:nvCxnSpPr>
        <p:spPr>
          <a:xfrm>
            <a:off x="4419600" y="1524000"/>
            <a:ext cx="4267200" cy="158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419600" y="5637212"/>
            <a:ext cx="4267200" cy="158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grpSp>
        <p:nvGrpSpPr>
          <p:cNvPr id="4" name="Group 10"/>
          <p:cNvGrpSpPr/>
          <p:nvPr/>
        </p:nvGrpSpPr>
        <p:grpSpPr>
          <a:xfrm>
            <a:off x="0" y="6631305"/>
            <a:ext cx="9144000" cy="228600"/>
            <a:chOff x="0" y="6583680"/>
            <a:chExt cx="9144000" cy="228600"/>
          </a:xfrm>
        </p:grpSpPr>
        <p:sp>
          <p:nvSpPr>
            <p:cNvPr id="12" name="Rectangle 11"/>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Date Placeholder 21"/>
          <p:cNvSpPr>
            <a:spLocks noGrp="1"/>
          </p:cNvSpPr>
          <p:nvPr>
            <p:ph type="dt" sz="half" idx="10"/>
          </p:nvPr>
        </p:nvSpPr>
        <p:spPr/>
        <p:txBody>
          <a:bodyPr/>
          <a:lstStyle/>
          <a:p>
            <a:fld id="{3459D6C3-B243-4E81-B4C2-90B63D3CF1F3}" type="datetimeFigureOut">
              <a:rPr lang="cs-CZ" smtClean="0"/>
              <a:t>13.3.2013</a:t>
            </a:fld>
            <a:endParaRPr lang="cs-CZ"/>
          </a:p>
        </p:txBody>
      </p:sp>
      <p:sp>
        <p:nvSpPr>
          <p:cNvPr id="23" name="Slide Number Placeholder 22"/>
          <p:cNvSpPr>
            <a:spLocks noGrp="1"/>
          </p:cNvSpPr>
          <p:nvPr>
            <p:ph type="sldNum" sz="quarter" idx="11"/>
          </p:nvPr>
        </p:nvSpPr>
        <p:spPr/>
        <p:txBody>
          <a:bodyPr/>
          <a:lstStyle/>
          <a:p>
            <a:fld id="{27DC2771-7357-46CC-92A0-7B2170F1F056}" type="slidenum">
              <a:rPr lang="cs-CZ" smtClean="0"/>
              <a:t>‹#›</a:t>
            </a:fld>
            <a:endParaRPr lang="cs-CZ"/>
          </a:p>
        </p:txBody>
      </p:sp>
      <p:sp>
        <p:nvSpPr>
          <p:cNvPr id="24" name="Footer Placeholder 23"/>
          <p:cNvSpPr>
            <a:spLocks noGrp="1"/>
          </p:cNvSpPr>
          <p:nvPr>
            <p:ph type="ftr" sz="quarter" idx="12"/>
          </p:nvPr>
        </p:nvSpPr>
        <p:spPr/>
        <p:txBody>
          <a:bodyPr/>
          <a:lstStyle/>
          <a:p>
            <a:endParaRPr lang="cs-CZ"/>
          </a:p>
        </p:txBody>
      </p:sp>
      <p:pic>
        <p:nvPicPr>
          <p:cNvPr id="11" name="Picture 10" descr="bar_06.png"/>
          <p:cNvPicPr>
            <a:picLocks noChangeAspect="1"/>
          </p:cNvPicPr>
          <p:nvPr/>
        </p:nvPicPr>
        <p:blipFill>
          <a:blip r:embed="rId2">
            <a:duotone>
              <a:schemeClr val="accent2">
                <a:shade val="45000"/>
                <a:satMod val="135000"/>
              </a:schemeClr>
              <a:prstClr val="white"/>
            </a:duotone>
          </a:blip>
          <a:stretch>
            <a:fillRect/>
          </a:stretch>
        </p:blipFill>
        <p:spPr>
          <a:xfrm>
            <a:off x="0" y="403860"/>
            <a:ext cx="9144000" cy="53340"/>
          </a:xfrm>
          <a:prstGeom prst="rect">
            <a:avLst/>
          </a:prstGeom>
        </p:spPr>
      </p:pic>
      <p:pic>
        <p:nvPicPr>
          <p:cNvPr id="14" name="Picture 13" descr="2_01.jpg"/>
          <p:cNvPicPr>
            <a:picLocks noChangeAspect="1"/>
          </p:cNvPicPr>
          <p:nvPr/>
        </p:nvPicPr>
        <p:blipFill>
          <a:blip r:embed="rId3"/>
          <a:stretch>
            <a:fillRect/>
          </a:stretch>
        </p:blipFill>
        <p:spPr>
          <a:xfrm>
            <a:off x="0" y="0"/>
            <a:ext cx="9144000" cy="40386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89085"/>
            <a:ext cx="2057400" cy="5537078"/>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585216"/>
            <a:ext cx="6019800" cy="5541264"/>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grpSp>
        <p:nvGrpSpPr>
          <p:cNvPr id="4" name="Group 10"/>
          <p:cNvGrpSpPr/>
          <p:nvPr/>
        </p:nvGrpSpPr>
        <p:grpSpPr>
          <a:xfrm>
            <a:off x="0" y="6631305"/>
            <a:ext cx="9144000" cy="228600"/>
            <a:chOff x="0" y="6583680"/>
            <a:chExt cx="9144000" cy="228600"/>
          </a:xfrm>
        </p:grpSpPr>
        <p:sp>
          <p:nvSpPr>
            <p:cNvPr id="12" name="Rectangle 11"/>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Date Placeholder 21"/>
          <p:cNvSpPr>
            <a:spLocks noGrp="1"/>
          </p:cNvSpPr>
          <p:nvPr>
            <p:ph type="dt" sz="half" idx="10"/>
          </p:nvPr>
        </p:nvSpPr>
        <p:spPr/>
        <p:txBody>
          <a:bodyPr/>
          <a:lstStyle/>
          <a:p>
            <a:fld id="{3459D6C3-B243-4E81-B4C2-90B63D3CF1F3}" type="datetimeFigureOut">
              <a:rPr lang="cs-CZ" smtClean="0"/>
              <a:t>13.3.2013</a:t>
            </a:fld>
            <a:endParaRPr lang="cs-CZ"/>
          </a:p>
        </p:txBody>
      </p:sp>
      <p:sp>
        <p:nvSpPr>
          <p:cNvPr id="23" name="Slide Number Placeholder 22"/>
          <p:cNvSpPr>
            <a:spLocks noGrp="1"/>
          </p:cNvSpPr>
          <p:nvPr>
            <p:ph type="sldNum" sz="quarter" idx="11"/>
          </p:nvPr>
        </p:nvSpPr>
        <p:spPr/>
        <p:txBody>
          <a:bodyPr/>
          <a:lstStyle/>
          <a:p>
            <a:fld id="{27DC2771-7357-46CC-92A0-7B2170F1F056}" type="slidenum">
              <a:rPr lang="cs-CZ" smtClean="0"/>
              <a:t>‹#›</a:t>
            </a:fld>
            <a:endParaRPr lang="cs-CZ"/>
          </a:p>
        </p:txBody>
      </p:sp>
      <p:sp>
        <p:nvSpPr>
          <p:cNvPr id="24" name="Footer Placeholder 23"/>
          <p:cNvSpPr>
            <a:spLocks noGrp="1"/>
          </p:cNvSpPr>
          <p:nvPr>
            <p:ph type="ftr" sz="quarter" idx="12"/>
          </p:nvPr>
        </p:nvSpPr>
        <p:spPr/>
        <p:txBody>
          <a:bodyPr/>
          <a:lstStyle/>
          <a:p>
            <a:endParaRPr lang="cs-CZ"/>
          </a:p>
        </p:txBody>
      </p:sp>
      <p:pic>
        <p:nvPicPr>
          <p:cNvPr id="11" name="Picture 10" descr="bar_06.png"/>
          <p:cNvPicPr>
            <a:picLocks noChangeAspect="1"/>
          </p:cNvPicPr>
          <p:nvPr/>
        </p:nvPicPr>
        <p:blipFill>
          <a:blip r:embed="rId2">
            <a:duotone>
              <a:schemeClr val="accent2">
                <a:shade val="45000"/>
                <a:satMod val="135000"/>
              </a:schemeClr>
              <a:prstClr val="white"/>
            </a:duotone>
          </a:blip>
          <a:stretch>
            <a:fillRect/>
          </a:stretch>
        </p:blipFill>
        <p:spPr>
          <a:xfrm>
            <a:off x="0" y="403860"/>
            <a:ext cx="9144000" cy="53340"/>
          </a:xfrm>
          <a:prstGeom prst="rect">
            <a:avLst/>
          </a:prstGeom>
        </p:spPr>
      </p:pic>
      <p:pic>
        <p:nvPicPr>
          <p:cNvPr id="14" name="Picture 13" descr="2_01.jpg"/>
          <p:cNvPicPr>
            <a:picLocks noChangeAspect="1"/>
          </p:cNvPicPr>
          <p:nvPr/>
        </p:nvPicPr>
        <p:blipFill>
          <a:blip r:embed="rId3"/>
          <a:stretch>
            <a:fillRect/>
          </a:stretch>
        </p:blipFill>
        <p:spPr>
          <a:xfrm>
            <a:off x="0" y="0"/>
            <a:ext cx="9144000" cy="40386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bg1">
                  <a:alpha val="0"/>
                </a:schemeClr>
              </a:gs>
              <a:gs pos="34000">
                <a:schemeClr val="bg1">
                  <a:lumMod val="75000"/>
                  <a:alpha val="61000"/>
                </a:schemeClr>
              </a:gs>
              <a:gs pos="38000">
                <a:schemeClr val="bg1">
                  <a:lumMod val="75000"/>
                  <a:alpha val="76000"/>
                </a:schemeClr>
              </a:gs>
              <a:gs pos="100000">
                <a:schemeClr val="bg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990600"/>
            <a:ext cx="8229600" cy="914400"/>
          </a:xfrm>
          <a:prstGeom prst="rect">
            <a:avLst/>
          </a:prstGeom>
        </p:spPr>
        <p:txBody>
          <a:bodyPr vert="horz" lIns="0" tIns="45720" rIns="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981200"/>
            <a:ext cx="8229600" cy="4144963"/>
          </a:xfrm>
          <a:prstGeom prst="rect">
            <a:avLst/>
          </a:prstGeom>
        </p:spPr>
        <p:txBody>
          <a:bodyPr vert="horz" lIns="0" tIns="45720" rIns="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162800" y="6610350"/>
            <a:ext cx="1524000" cy="228600"/>
          </a:xfrm>
          <a:prstGeom prst="rect">
            <a:avLst/>
          </a:prstGeom>
        </p:spPr>
        <p:txBody>
          <a:bodyPr vert="horz" lIns="91440" tIns="45720" rIns="91440" bIns="45720" rtlCol="0" anchor="ctr"/>
          <a:lstStyle>
            <a:lvl1pPr algn="r">
              <a:defRPr sz="900" baseline="0">
                <a:solidFill>
                  <a:schemeClr val="tx1"/>
                </a:solidFill>
              </a:defRPr>
            </a:lvl1pPr>
          </a:lstStyle>
          <a:p>
            <a:fld id="{3459D6C3-B243-4E81-B4C2-90B63D3CF1F3}" type="datetimeFigureOut">
              <a:rPr lang="cs-CZ" smtClean="0"/>
              <a:t>13.3.2013</a:t>
            </a:fld>
            <a:endParaRPr lang="cs-CZ"/>
          </a:p>
        </p:txBody>
      </p:sp>
      <p:sp>
        <p:nvSpPr>
          <p:cNvPr id="5" name="Footer Placeholder 4"/>
          <p:cNvSpPr>
            <a:spLocks noGrp="1"/>
          </p:cNvSpPr>
          <p:nvPr>
            <p:ph type="ftr" sz="quarter" idx="3"/>
          </p:nvPr>
        </p:nvSpPr>
        <p:spPr>
          <a:xfrm>
            <a:off x="457200" y="6610350"/>
            <a:ext cx="6629400" cy="228600"/>
          </a:xfrm>
          <a:prstGeom prst="rect">
            <a:avLst/>
          </a:prstGeom>
        </p:spPr>
        <p:txBody>
          <a:bodyPr vert="horz" lIns="91440" tIns="45720" rIns="91440" bIns="45720" rtlCol="0" anchor="ctr"/>
          <a:lstStyle>
            <a:lvl1pPr algn="r">
              <a:defRPr sz="900" baseline="0">
                <a:solidFill>
                  <a:schemeClr val="tx1"/>
                </a:solidFill>
              </a:defRPr>
            </a:lvl1pPr>
          </a:lstStyle>
          <a:p>
            <a:endParaRPr lang="cs-CZ"/>
          </a:p>
        </p:txBody>
      </p:sp>
      <p:sp>
        <p:nvSpPr>
          <p:cNvPr id="6" name="Slide Number Placeholder 5"/>
          <p:cNvSpPr>
            <a:spLocks noGrp="1"/>
          </p:cNvSpPr>
          <p:nvPr>
            <p:ph type="sldNum" sz="quarter" idx="4"/>
          </p:nvPr>
        </p:nvSpPr>
        <p:spPr>
          <a:xfrm>
            <a:off x="8742680" y="6610350"/>
            <a:ext cx="381000" cy="228600"/>
          </a:xfrm>
          <a:prstGeom prst="rect">
            <a:avLst/>
          </a:prstGeom>
        </p:spPr>
        <p:txBody>
          <a:bodyPr vert="horz" lIns="91440" tIns="45720" rIns="91440" bIns="45720" rtlCol="0" anchor="ctr"/>
          <a:lstStyle>
            <a:lvl1pPr algn="r">
              <a:defRPr sz="900" baseline="0">
                <a:solidFill>
                  <a:schemeClr val="tx1"/>
                </a:solidFill>
              </a:defRPr>
            </a:lvl1pPr>
          </a:lstStyle>
          <a:p>
            <a:fld id="{27DC2771-7357-46CC-92A0-7B2170F1F056}"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6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Font typeface="Wingdings" pitchFamily="2" charset="2"/>
        <a:buChar char="§"/>
        <a:defRPr sz="2000" kern="1200" baseline="0">
          <a:solidFill>
            <a:schemeClr val="tx2"/>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1">
            <a:lumMod val="50000"/>
            <a:lumOff val="50000"/>
          </a:schemeClr>
        </a:buClr>
        <a:buFont typeface="Wingdings" pitchFamily="2" charset="2"/>
        <a:buChar char="§"/>
        <a:defRPr sz="1600" kern="1200" baseline="0">
          <a:solidFill>
            <a:schemeClr val="tx2"/>
          </a:solidFill>
          <a:latin typeface="+mn-lt"/>
          <a:ea typeface="+mn-ea"/>
          <a:cs typeface="+mn-cs"/>
        </a:defRPr>
      </a:lvl2pPr>
      <a:lvl3pPr marL="1143000" indent="-228600" algn="l" defTabSz="914400" rtl="0" eaLnBrk="1" latinLnBrk="0" hangingPunct="1">
        <a:lnSpc>
          <a:spcPct val="100000"/>
        </a:lnSpc>
        <a:spcBef>
          <a:spcPct val="20000"/>
        </a:spcBef>
        <a:spcAft>
          <a:spcPts val="600"/>
        </a:spcAft>
        <a:buFont typeface="Wingdings" pitchFamily="2" charset="2"/>
        <a:buNone/>
        <a:defRPr sz="1400" kern="1200" baseline="0">
          <a:solidFill>
            <a:schemeClr val="tx2"/>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1">
            <a:lumMod val="50000"/>
            <a:lumOff val="50000"/>
          </a:schemeClr>
        </a:buClr>
        <a:buFont typeface="Wingdings" pitchFamily="2" charset="2"/>
        <a:buNone/>
        <a:defRPr sz="1400" kern="1200" baseline="0">
          <a:solidFill>
            <a:schemeClr val="tx2"/>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1">
            <a:lumMod val="50000"/>
            <a:lumOff val="50000"/>
          </a:schemeClr>
        </a:buClr>
        <a:buFont typeface="Wingdings" pitchFamily="2" charset="2"/>
        <a:buNone/>
        <a:defRPr sz="1400" kern="1200" baseline="0">
          <a:solidFill>
            <a:schemeClr val="tx2"/>
          </a:solidFill>
          <a:latin typeface="+mn-lt"/>
          <a:ea typeface="+mn-ea"/>
          <a:cs typeface="+mn-cs"/>
        </a:defRPr>
      </a:lvl5pPr>
      <a:lvl6pPr marL="25146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6pPr>
      <a:lvl7pPr marL="29718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7pPr>
      <a:lvl8pPr marL="34290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8pPr>
      <a:lvl9pPr marL="38862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258888" y="1844675"/>
            <a:ext cx="6400800" cy="3933825"/>
          </a:xfrm>
        </p:spPr>
        <p:txBody>
          <a:bodyPr>
            <a:normAutofit lnSpcReduction="10000"/>
          </a:bodyPr>
          <a:lstStyle/>
          <a:p>
            <a:pPr algn="l">
              <a:lnSpc>
                <a:spcPct val="80000"/>
              </a:lnSpc>
            </a:pPr>
            <a:r>
              <a:rPr lang="cs-CZ" sz="1200" dirty="0"/>
              <a:t>ŠKOLA:		Gymnázium, Tanvald, Školní 305, příspěvková 		organizace</a:t>
            </a:r>
          </a:p>
          <a:p>
            <a:pPr algn="l">
              <a:lnSpc>
                <a:spcPct val="80000"/>
              </a:lnSpc>
            </a:pPr>
            <a:r>
              <a:rPr lang="cs-CZ" sz="1200" dirty="0"/>
              <a:t>ČÍSLO PROJEKTU:	CZ.1.07/1.5.00/34.0434</a:t>
            </a:r>
          </a:p>
          <a:p>
            <a:pPr algn="l">
              <a:lnSpc>
                <a:spcPct val="80000"/>
              </a:lnSpc>
            </a:pPr>
            <a:r>
              <a:rPr lang="cs-CZ" sz="1200" dirty="0"/>
              <a:t>NÁZEV PROJEKTU:	Šablony – Gymnázium Tanvald</a:t>
            </a:r>
          </a:p>
          <a:p>
            <a:pPr algn="l">
              <a:lnSpc>
                <a:spcPct val="80000"/>
              </a:lnSpc>
            </a:pPr>
            <a:r>
              <a:rPr lang="cs-CZ" sz="1200" dirty="0"/>
              <a:t>ČÍSLO ŠABLONY:	III/2 Inovace a zkvalitnění výuky prostřednictvím 		ICT</a:t>
            </a:r>
          </a:p>
          <a:p>
            <a:pPr algn="l">
              <a:lnSpc>
                <a:spcPct val="80000"/>
              </a:lnSpc>
            </a:pPr>
            <a:r>
              <a:rPr lang="cs-CZ" sz="1200" dirty="0"/>
              <a:t>AUTOR</a:t>
            </a:r>
            <a:r>
              <a:rPr lang="cs-CZ" sz="1200" dirty="0" smtClean="0"/>
              <a:t>:		Ivan Nývlt</a:t>
            </a:r>
            <a:endParaRPr lang="cs-CZ" sz="1200" dirty="0"/>
          </a:p>
          <a:p>
            <a:pPr algn="l">
              <a:lnSpc>
                <a:spcPct val="80000"/>
              </a:lnSpc>
            </a:pPr>
            <a:r>
              <a:rPr lang="cs-CZ" sz="1200" dirty="0"/>
              <a:t>TEMATICKÁ OBLAST</a:t>
            </a:r>
            <a:r>
              <a:rPr lang="cs-CZ" sz="1200" dirty="0" smtClean="0"/>
              <a:t>:	Dějepis</a:t>
            </a:r>
            <a:endParaRPr lang="cs-CZ" sz="1200" dirty="0"/>
          </a:p>
          <a:p>
            <a:pPr algn="l">
              <a:lnSpc>
                <a:spcPct val="80000"/>
              </a:lnSpc>
            </a:pPr>
            <a:r>
              <a:rPr lang="cs-CZ" sz="1200" dirty="0"/>
              <a:t>NÁZEV </a:t>
            </a:r>
            <a:r>
              <a:rPr lang="cs-CZ" sz="1200" dirty="0" err="1"/>
              <a:t>DUMu</a:t>
            </a:r>
            <a:r>
              <a:rPr lang="cs-CZ" sz="1200" dirty="0" smtClean="0"/>
              <a:t>:		Umělecké směry - test</a:t>
            </a:r>
            <a:endParaRPr lang="cs-CZ" sz="1200" dirty="0"/>
          </a:p>
          <a:p>
            <a:pPr algn="l">
              <a:lnSpc>
                <a:spcPct val="80000"/>
              </a:lnSpc>
            </a:pPr>
            <a:r>
              <a:rPr lang="cs-CZ" sz="1200" dirty="0"/>
              <a:t>POŘADOVÉ ČÍSLO </a:t>
            </a:r>
            <a:r>
              <a:rPr lang="cs-CZ" sz="1200" dirty="0" err="1"/>
              <a:t>DUMu</a:t>
            </a:r>
            <a:r>
              <a:rPr lang="cs-CZ" sz="1200" dirty="0" smtClean="0"/>
              <a:t>:	21</a:t>
            </a:r>
            <a:endParaRPr lang="cs-CZ" sz="1200" dirty="0"/>
          </a:p>
          <a:p>
            <a:pPr algn="l">
              <a:lnSpc>
                <a:spcPct val="80000"/>
              </a:lnSpc>
            </a:pPr>
            <a:r>
              <a:rPr lang="cs-CZ" sz="1200" dirty="0"/>
              <a:t>KÓD </a:t>
            </a:r>
            <a:r>
              <a:rPr lang="cs-CZ" sz="1200" dirty="0" err="1"/>
              <a:t>DUMu</a:t>
            </a:r>
            <a:r>
              <a:rPr lang="cs-CZ" sz="1200" dirty="0" smtClean="0"/>
              <a:t>:		IN_D_21</a:t>
            </a:r>
            <a:endParaRPr lang="cs-CZ" sz="1200" dirty="0"/>
          </a:p>
          <a:p>
            <a:pPr algn="l">
              <a:lnSpc>
                <a:spcPct val="80000"/>
              </a:lnSpc>
            </a:pPr>
            <a:r>
              <a:rPr lang="cs-CZ" sz="1200" dirty="0"/>
              <a:t>DATUM TVORBY</a:t>
            </a:r>
            <a:r>
              <a:rPr lang="cs-CZ" sz="1200" dirty="0" smtClean="0"/>
              <a:t>:	5.3.2013</a:t>
            </a:r>
            <a:endParaRPr lang="cs-CZ" sz="1200" dirty="0"/>
          </a:p>
          <a:p>
            <a:pPr algn="l">
              <a:lnSpc>
                <a:spcPct val="80000"/>
              </a:lnSpc>
            </a:pPr>
            <a:r>
              <a:rPr lang="cs-CZ" sz="1200"/>
              <a:t>ANOTACE </a:t>
            </a:r>
            <a:r>
              <a:rPr lang="cs-CZ" sz="1200" smtClean="0"/>
              <a:t>(3.ROČNÍK</a:t>
            </a:r>
            <a:r>
              <a:rPr lang="cs-CZ" sz="1200" dirty="0" smtClean="0"/>
              <a:t>): Tento DUM je souhrnným testem z oblasti uměleckých směrů a má studenty dovést netradiční formou k zopakování a aplikaci znalostí z dané oblasti.</a:t>
            </a:r>
            <a:endParaRPr lang="cs-CZ" sz="1200" dirty="0"/>
          </a:p>
          <a:p>
            <a:pPr algn="l">
              <a:lnSpc>
                <a:spcPct val="80000"/>
              </a:lnSpc>
            </a:pPr>
            <a:endParaRPr lang="cs-CZ" sz="1200" dirty="0"/>
          </a:p>
          <a:p>
            <a:pPr algn="l">
              <a:lnSpc>
                <a:spcPct val="80000"/>
              </a:lnSpc>
            </a:pPr>
            <a:endParaRPr lang="cs-CZ" sz="1200" dirty="0"/>
          </a:p>
          <a:p>
            <a:pPr algn="l">
              <a:lnSpc>
                <a:spcPct val="80000"/>
              </a:lnSpc>
            </a:pPr>
            <a:endParaRPr lang="cs-CZ" sz="1200" dirty="0"/>
          </a:p>
          <a:p>
            <a:pPr algn="l">
              <a:lnSpc>
                <a:spcPct val="80000"/>
              </a:lnSpc>
            </a:pPr>
            <a:r>
              <a:rPr lang="cs-CZ" sz="1200" dirty="0"/>
              <a:t>METODICKÝ POKYN</a:t>
            </a:r>
            <a:r>
              <a:rPr lang="cs-CZ" sz="1200" dirty="0" smtClean="0"/>
              <a:t>:	Využití – test, opakování znalostí.</a:t>
            </a:r>
            <a:endParaRPr lang="cs-CZ" sz="1200" dirty="0"/>
          </a:p>
        </p:txBody>
      </p:sp>
      <p:pic>
        <p:nvPicPr>
          <p:cNvPr id="2052" name="obráze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713" y="260350"/>
            <a:ext cx="5256212" cy="1325563"/>
          </a:xfrm>
          <a:prstGeom prst="rect">
            <a:avLst/>
          </a:prstGeom>
          <a:solidFill>
            <a:srgbClr val="FFFFFF"/>
          </a:solidFill>
        </p:spPr>
      </p:pic>
      <p:sp>
        <p:nvSpPr>
          <p:cNvPr id="2053" name="Text Box 5"/>
          <p:cNvSpPr txBox="1">
            <a:spLocks noChangeArrowheads="1"/>
          </p:cNvSpPr>
          <p:nvPr/>
        </p:nvSpPr>
        <p:spPr bwMode="auto">
          <a:xfrm>
            <a:off x="5372100" y="319088"/>
            <a:ext cx="544513" cy="596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cs-CZ"/>
          </a:p>
        </p:txBody>
      </p:sp>
      <p:sp>
        <p:nvSpPr>
          <p:cNvPr id="2055"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cs-CZ"/>
          </a:p>
        </p:txBody>
      </p:sp>
      <p:sp>
        <p:nvSpPr>
          <p:cNvPr id="2056" name="Rectangle 8"/>
          <p:cNvSpPr>
            <a:spLocks noChangeArrowheads="1"/>
          </p:cNvSpPr>
          <p:nvPr/>
        </p:nvSpPr>
        <p:spPr bwMode="auto">
          <a:xfrm>
            <a:off x="0" y="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2057" name="Rectangle 9"/>
          <p:cNvSpPr>
            <a:spLocks noChangeArrowheads="1"/>
          </p:cNvSpPr>
          <p:nvPr/>
        </p:nvSpPr>
        <p:spPr bwMode="auto">
          <a:xfrm>
            <a:off x="0" y="352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cs-CZ"/>
          </a:p>
        </p:txBody>
      </p:sp>
      <p:pic>
        <p:nvPicPr>
          <p:cNvPr id="2058" name="Picture 10"/>
          <p:cNvPicPr>
            <a:picLocks noGrp="1" noChangeAspect="1" noChangeArrowheads="1"/>
          </p:cNvPicPr>
          <p:nvPr>
            <p:ph type="ctrTitle"/>
          </p:nvPr>
        </p:nvPicPr>
        <p:blipFill>
          <a:blip r:embed="rId3" cstate="print">
            <a:extLst>
              <a:ext uri="{28A0092B-C50C-407E-A947-70E740481C1C}">
                <a14:useLocalDpi xmlns:a14="http://schemas.microsoft.com/office/drawing/2010/main" val="0"/>
              </a:ext>
            </a:extLst>
          </a:blip>
          <a:srcRect/>
          <a:stretch>
            <a:fillRect/>
          </a:stretch>
        </p:blipFill>
        <p:spPr>
          <a:xfrm>
            <a:off x="7524750" y="549275"/>
            <a:ext cx="503238" cy="488950"/>
          </a:xfrm>
          <a:noFill/>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45791" dir="3378596" algn="ctr" rotWithShape="0">
                    <a:srgbClr val="808080"/>
                  </a:outerShdw>
                </a:effectLst>
              </a14:hiddenEffects>
            </a:ext>
          </a:extLst>
        </p:spPr>
      </p:pic>
    </p:spTree>
    <p:extLst>
      <p:ext uri="{BB962C8B-B14F-4D97-AF65-F5344CB8AC3E}">
        <p14:creationId xmlns:p14="http://schemas.microsoft.com/office/powerpoint/2010/main" val="6474725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Umělecké směry</a:t>
            </a:r>
            <a:endParaRPr lang="cs-CZ" dirty="0"/>
          </a:p>
        </p:txBody>
      </p:sp>
      <p:sp>
        <p:nvSpPr>
          <p:cNvPr id="3" name="Podnadpis 2"/>
          <p:cNvSpPr>
            <a:spLocks noGrp="1"/>
          </p:cNvSpPr>
          <p:nvPr>
            <p:ph type="subTitle" idx="1"/>
          </p:nvPr>
        </p:nvSpPr>
        <p:spPr/>
        <p:txBody>
          <a:bodyPr/>
          <a:lstStyle/>
          <a:p>
            <a:r>
              <a:rPr lang="cs-CZ" dirty="0" smtClean="0"/>
              <a:t>Test</a:t>
            </a:r>
          </a:p>
        </p:txBody>
      </p:sp>
    </p:spTree>
    <p:extLst>
      <p:ext uri="{BB962C8B-B14F-4D97-AF65-F5344CB8AC3E}">
        <p14:creationId xmlns:p14="http://schemas.microsoft.com/office/powerpoint/2010/main" val="2246851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Ot.č.1</a:t>
            </a:r>
            <a:endParaRPr lang="cs-CZ" dirty="0"/>
          </a:p>
        </p:txBody>
      </p:sp>
      <p:sp>
        <p:nvSpPr>
          <p:cNvPr id="3" name="Zástupný symbol pro obsah 2"/>
          <p:cNvSpPr>
            <a:spLocks noGrp="1"/>
          </p:cNvSpPr>
          <p:nvPr>
            <p:ph idx="1"/>
          </p:nvPr>
        </p:nvSpPr>
        <p:spPr/>
        <p:txBody>
          <a:bodyPr/>
          <a:lstStyle/>
          <a:p>
            <a:pPr marL="0" indent="0">
              <a:buNone/>
            </a:pPr>
            <a:r>
              <a:rPr lang="cs-CZ" dirty="0" smtClean="0"/>
              <a:t>„Jsem umělec, jehož tvorba vychází ze snu, podvědomí, je inspirována i primitivními etniky, a proto jsou má díla i obtížně interpretovatelná. Tvořím v duchu………………..“ (doplňte umělecký směr)</a:t>
            </a:r>
            <a:endParaRPr lang="cs-CZ" dirty="0"/>
          </a:p>
        </p:txBody>
      </p:sp>
    </p:spTree>
    <p:extLst>
      <p:ext uri="{BB962C8B-B14F-4D97-AF65-F5344CB8AC3E}">
        <p14:creationId xmlns:p14="http://schemas.microsoft.com/office/powerpoint/2010/main" val="1343338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Ot.č.2</a:t>
            </a:r>
            <a:endParaRPr lang="cs-CZ" dirty="0"/>
          </a:p>
        </p:txBody>
      </p:sp>
      <p:sp>
        <p:nvSpPr>
          <p:cNvPr id="3" name="Zástupný symbol pro obsah 2"/>
          <p:cNvSpPr>
            <a:spLocks noGrp="1"/>
          </p:cNvSpPr>
          <p:nvPr>
            <p:ph idx="1"/>
          </p:nvPr>
        </p:nvSpPr>
        <p:spPr/>
        <p:txBody>
          <a:bodyPr/>
          <a:lstStyle/>
          <a:p>
            <a:pPr marL="0" indent="0">
              <a:buNone/>
            </a:pPr>
            <a:r>
              <a:rPr lang="cs-CZ" dirty="0" smtClean="0"/>
              <a:t>„Jsem umělec, který se svými díly snaží oklamat oko diváka. Vytvářím dvourozměrné kompozice, které však působí věrohodným trojrozměrným dojmem. Příznačná pro má díla je i geometrická abstrakce. Tvořím v duchu…………“ (doplňte umělecký směr)</a:t>
            </a:r>
            <a:endParaRPr lang="cs-CZ" dirty="0"/>
          </a:p>
        </p:txBody>
      </p:sp>
    </p:spTree>
    <p:extLst>
      <p:ext uri="{BB962C8B-B14F-4D97-AF65-F5344CB8AC3E}">
        <p14:creationId xmlns:p14="http://schemas.microsoft.com/office/powerpoint/2010/main" val="12142298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Ot.č.3</a:t>
            </a:r>
            <a:endParaRPr lang="cs-CZ" dirty="0"/>
          </a:p>
        </p:txBody>
      </p:sp>
      <p:sp>
        <p:nvSpPr>
          <p:cNvPr id="3" name="Zástupný symbol pro obsah 2"/>
          <p:cNvSpPr>
            <a:spLocks noGrp="1"/>
          </p:cNvSpPr>
          <p:nvPr>
            <p:ph idx="1"/>
          </p:nvPr>
        </p:nvSpPr>
        <p:spPr/>
        <p:txBody>
          <a:bodyPr/>
          <a:lstStyle/>
          <a:p>
            <a:pPr marL="0" indent="0">
              <a:buNone/>
            </a:pPr>
            <a:r>
              <a:rPr lang="cs-CZ" dirty="0" smtClean="0"/>
              <a:t>„Jsem umělec, který bojuje proti tradicím, velebí facku, úder pěstí. Snaží se zachycovat objekty v jejich dynamice, rychlosti. Určitě též velebí budoucnost. Tvořím v duchu…………..“ (doplňte umělecký směr)</a:t>
            </a:r>
            <a:endParaRPr lang="cs-CZ" dirty="0"/>
          </a:p>
        </p:txBody>
      </p:sp>
    </p:spTree>
    <p:extLst>
      <p:ext uri="{BB962C8B-B14F-4D97-AF65-F5344CB8AC3E}">
        <p14:creationId xmlns:p14="http://schemas.microsoft.com/office/powerpoint/2010/main" val="1170880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Ot.č.4</a:t>
            </a:r>
            <a:endParaRPr lang="cs-CZ" dirty="0"/>
          </a:p>
        </p:txBody>
      </p:sp>
      <p:sp>
        <p:nvSpPr>
          <p:cNvPr id="3" name="Zástupný symbol pro obsah 2"/>
          <p:cNvSpPr>
            <a:spLocks noGrp="1"/>
          </p:cNvSpPr>
          <p:nvPr>
            <p:ph idx="1"/>
          </p:nvPr>
        </p:nvSpPr>
        <p:spPr/>
        <p:txBody>
          <a:bodyPr/>
          <a:lstStyle/>
          <a:p>
            <a:pPr marL="0" indent="0">
              <a:buNone/>
            </a:pPr>
            <a:r>
              <a:rPr lang="cs-CZ" dirty="0" smtClean="0"/>
              <a:t>„Jsem architekt, který vidí čisté linie, užitkovost a užitnost snoubí s účelným designem. Proto rád navrhuji i výstavní komplexy a průmyslové stavby, obytné komplexy, ale i solitérní vily. Navrhuji v duchu…………“ (doplňte umělecký směr)</a:t>
            </a:r>
            <a:endParaRPr lang="cs-CZ" dirty="0"/>
          </a:p>
        </p:txBody>
      </p:sp>
    </p:spTree>
    <p:extLst>
      <p:ext uri="{BB962C8B-B14F-4D97-AF65-F5344CB8AC3E}">
        <p14:creationId xmlns:p14="http://schemas.microsoft.com/office/powerpoint/2010/main" val="1980930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Ot.č.5</a:t>
            </a:r>
            <a:endParaRPr lang="cs-CZ" dirty="0"/>
          </a:p>
        </p:txBody>
      </p:sp>
      <p:sp>
        <p:nvSpPr>
          <p:cNvPr id="3" name="Zástupný symbol pro obsah 2"/>
          <p:cNvSpPr>
            <a:spLocks noGrp="1"/>
          </p:cNvSpPr>
          <p:nvPr>
            <p:ph idx="1"/>
          </p:nvPr>
        </p:nvSpPr>
        <p:spPr/>
        <p:txBody>
          <a:bodyPr/>
          <a:lstStyle/>
          <a:p>
            <a:pPr marL="0" indent="0">
              <a:buNone/>
            </a:pPr>
            <a:r>
              <a:rPr lang="cs-CZ" dirty="0" smtClean="0"/>
              <a:t>„Jsem umělec, jenž má rád velkoměsto, plakáty, nechám se inspirovat reklamou a masmédii. Často pracuji se sítotiskem, upravenou fotografií. Nevyhýbám se ztvárňování populárních osobností, ale mám rád i zdánlivě obyčejné věci. Tvořím v duchu………………“ (doplňte </a:t>
            </a:r>
            <a:r>
              <a:rPr lang="cs-CZ" smtClean="0"/>
              <a:t>umělecký směr)</a:t>
            </a:r>
            <a:endParaRPr lang="cs-CZ"/>
          </a:p>
        </p:txBody>
      </p:sp>
    </p:spTree>
    <p:extLst>
      <p:ext uri="{BB962C8B-B14F-4D97-AF65-F5344CB8AC3E}">
        <p14:creationId xmlns:p14="http://schemas.microsoft.com/office/powerpoint/2010/main" val="802407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Ot.č.6</a:t>
            </a:r>
            <a:endParaRPr lang="cs-CZ" dirty="0"/>
          </a:p>
        </p:txBody>
      </p:sp>
      <p:sp>
        <p:nvSpPr>
          <p:cNvPr id="3" name="Zástupný symbol pro obsah 2"/>
          <p:cNvSpPr>
            <a:spLocks noGrp="1"/>
          </p:cNvSpPr>
          <p:nvPr>
            <p:ph idx="1"/>
          </p:nvPr>
        </p:nvSpPr>
        <p:spPr/>
        <p:txBody>
          <a:bodyPr/>
          <a:lstStyle/>
          <a:p>
            <a:pPr marL="0" indent="0">
              <a:buNone/>
            </a:pPr>
            <a:r>
              <a:rPr lang="cs-CZ" dirty="0" smtClean="0"/>
              <a:t>„Jdeme Prahou, právě jsem podešli Prašnou bránu a pokračujeme Celetnou ulicí. Záhy po levé straně vidíme zajímavý dům, který – ač sám ctící průniky geometrických linií – má nároží zdobené barokní soškou Černé…………………..(doplňte chybějící dvouslovnou část názvu). Sám dům má exteriér upravený v………………………(doplňte) směru.“</a:t>
            </a:r>
            <a:endParaRPr lang="cs-CZ" dirty="0"/>
          </a:p>
        </p:txBody>
      </p:sp>
    </p:spTree>
    <p:extLst>
      <p:ext uri="{BB962C8B-B14F-4D97-AF65-F5344CB8AC3E}">
        <p14:creationId xmlns:p14="http://schemas.microsoft.com/office/powerpoint/2010/main" val="477562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Ot.č.7</a:t>
            </a:r>
            <a:endParaRPr lang="cs-CZ" dirty="0"/>
          </a:p>
        </p:txBody>
      </p:sp>
      <p:sp>
        <p:nvSpPr>
          <p:cNvPr id="3" name="Zástupný symbol pro obsah 2"/>
          <p:cNvSpPr>
            <a:spLocks noGrp="1"/>
          </p:cNvSpPr>
          <p:nvPr>
            <p:ph idx="1"/>
          </p:nvPr>
        </p:nvSpPr>
        <p:spPr/>
        <p:txBody>
          <a:bodyPr/>
          <a:lstStyle/>
          <a:p>
            <a:pPr marL="0" indent="0">
              <a:buNone/>
            </a:pPr>
            <a:r>
              <a:rPr lang="cs-CZ" dirty="0" smtClean="0"/>
              <a:t>„Vydáme se do Brna. Nachází se zde jedinečná funkcionalistická vila, zapsaná v seznamu památek UNESCO. Název vily je …………………(doplňte).“</a:t>
            </a:r>
            <a:endParaRPr lang="cs-CZ" dirty="0"/>
          </a:p>
        </p:txBody>
      </p:sp>
    </p:spTree>
    <p:extLst>
      <p:ext uri="{BB962C8B-B14F-4D97-AF65-F5344CB8AC3E}">
        <p14:creationId xmlns:p14="http://schemas.microsoft.com/office/powerpoint/2010/main" val="220807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Ot.č.8</a:t>
            </a:r>
            <a:endParaRPr lang="cs-CZ" dirty="0"/>
          </a:p>
        </p:txBody>
      </p:sp>
      <p:sp>
        <p:nvSpPr>
          <p:cNvPr id="3" name="Zástupný symbol pro obsah 2"/>
          <p:cNvSpPr>
            <a:spLocks noGrp="1"/>
          </p:cNvSpPr>
          <p:nvPr>
            <p:ph idx="1"/>
          </p:nvPr>
        </p:nvSpPr>
        <p:spPr/>
        <p:txBody>
          <a:bodyPr/>
          <a:lstStyle/>
          <a:p>
            <a:pPr marL="0" indent="0">
              <a:buNone/>
            </a:pPr>
            <a:r>
              <a:rPr lang="cs-CZ" dirty="0" smtClean="0"/>
              <a:t>„Neméně zajímavou funkcionalistickou stavbou je i budova Národní galerie v Praze, konkrétně v Holešovicích. Jedná se o …………………….(doplňte název).</a:t>
            </a:r>
            <a:endParaRPr lang="cs-CZ" dirty="0"/>
          </a:p>
        </p:txBody>
      </p:sp>
    </p:spTree>
    <p:extLst>
      <p:ext uri="{BB962C8B-B14F-4D97-AF65-F5344CB8AC3E}">
        <p14:creationId xmlns:p14="http://schemas.microsoft.com/office/powerpoint/2010/main" val="1534262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Ot.č.9</a:t>
            </a:r>
            <a:endParaRPr lang="cs-CZ" dirty="0"/>
          </a:p>
        </p:txBody>
      </p:sp>
      <p:sp>
        <p:nvSpPr>
          <p:cNvPr id="3" name="Zástupný symbol pro obsah 2"/>
          <p:cNvSpPr>
            <a:spLocks noGrp="1"/>
          </p:cNvSpPr>
          <p:nvPr>
            <p:ph idx="1"/>
          </p:nvPr>
        </p:nvSpPr>
        <p:spPr/>
        <p:txBody>
          <a:bodyPr/>
          <a:lstStyle/>
          <a:p>
            <a:pPr marL="0" indent="0">
              <a:buNone/>
            </a:pPr>
            <a:r>
              <a:rPr lang="cs-CZ" dirty="0" smtClean="0"/>
              <a:t>„Když už jsme vyrazili do ulic velkoměst, snad budeme mít to štěstí a nachomýtneme se k nějakému nevázanému uměleckému veselí – „taškařici“ – pro což máme z angličtiny odvozený termín………………..“</a:t>
            </a:r>
            <a:endParaRPr lang="cs-CZ" dirty="0"/>
          </a:p>
        </p:txBody>
      </p:sp>
    </p:spTree>
    <p:extLst>
      <p:ext uri="{BB962C8B-B14F-4D97-AF65-F5344CB8AC3E}">
        <p14:creationId xmlns:p14="http://schemas.microsoft.com/office/powerpoint/2010/main" val="2759065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Ot.č.10</a:t>
            </a:r>
            <a:endParaRPr lang="cs-CZ" dirty="0"/>
          </a:p>
        </p:txBody>
      </p:sp>
      <p:sp>
        <p:nvSpPr>
          <p:cNvPr id="3" name="Zástupný symbol pro obsah 2"/>
          <p:cNvSpPr>
            <a:spLocks noGrp="1"/>
          </p:cNvSpPr>
          <p:nvPr>
            <p:ph idx="1"/>
          </p:nvPr>
        </p:nvSpPr>
        <p:spPr/>
        <p:txBody>
          <a:bodyPr/>
          <a:lstStyle/>
          <a:p>
            <a:pPr marL="0" indent="0">
              <a:buNone/>
            </a:pPr>
            <a:r>
              <a:rPr lang="cs-CZ" dirty="0" smtClean="0"/>
              <a:t>„Pro tradičněji založené turisty nabízíme i prohlídky s tématikou secese. Takže vám nabídneme tyto tři vybrané památky……………., ……………a …………….“.(doplňte)</a:t>
            </a:r>
            <a:endParaRPr lang="cs-CZ" dirty="0"/>
          </a:p>
        </p:txBody>
      </p:sp>
    </p:spTree>
    <p:extLst>
      <p:ext uri="{BB962C8B-B14F-4D97-AF65-F5344CB8AC3E}">
        <p14:creationId xmlns:p14="http://schemas.microsoft.com/office/powerpoint/2010/main" val="1132085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Ot.č.11</a:t>
            </a:r>
            <a:endParaRPr lang="cs-CZ" dirty="0"/>
          </a:p>
        </p:txBody>
      </p:sp>
      <p:sp>
        <p:nvSpPr>
          <p:cNvPr id="3" name="Zástupný symbol pro obsah 2"/>
          <p:cNvSpPr>
            <a:spLocks noGrp="1"/>
          </p:cNvSpPr>
          <p:nvPr>
            <p:ph idx="1"/>
          </p:nvPr>
        </p:nvSpPr>
        <p:spPr/>
        <p:txBody>
          <a:bodyPr/>
          <a:lstStyle/>
          <a:p>
            <a:pPr marL="0" indent="0">
              <a:buNone/>
            </a:pPr>
            <a:r>
              <a:rPr lang="cs-CZ" dirty="0" smtClean="0"/>
              <a:t>„Já nevím, ale vy mi určitě objasníte v několika nezaměnitelných znacích podstatu </a:t>
            </a:r>
            <a:r>
              <a:rPr lang="cs-CZ" dirty="0" err="1" smtClean="0"/>
              <a:t>action</a:t>
            </a:r>
            <a:r>
              <a:rPr lang="cs-CZ" dirty="0" smtClean="0"/>
              <a:t> </a:t>
            </a:r>
            <a:r>
              <a:rPr lang="cs-CZ" dirty="0" err="1" smtClean="0"/>
              <a:t>painting</a:t>
            </a:r>
            <a:r>
              <a:rPr lang="cs-CZ" dirty="0" smtClean="0"/>
              <a:t>. A doporučíte mi i nějakého umělce.“</a:t>
            </a:r>
            <a:endParaRPr lang="cs-CZ" dirty="0"/>
          </a:p>
        </p:txBody>
      </p:sp>
    </p:spTree>
    <p:extLst>
      <p:ext uri="{BB962C8B-B14F-4D97-AF65-F5344CB8AC3E}">
        <p14:creationId xmlns:p14="http://schemas.microsoft.com/office/powerpoint/2010/main" val="3161257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Ot.č.12</a:t>
            </a:r>
            <a:endParaRPr lang="cs-CZ" dirty="0"/>
          </a:p>
        </p:txBody>
      </p:sp>
      <p:sp>
        <p:nvSpPr>
          <p:cNvPr id="3" name="Zástupný symbol pro obsah 2"/>
          <p:cNvSpPr>
            <a:spLocks noGrp="1"/>
          </p:cNvSpPr>
          <p:nvPr>
            <p:ph idx="1"/>
          </p:nvPr>
        </p:nvSpPr>
        <p:spPr/>
        <p:txBody>
          <a:bodyPr/>
          <a:lstStyle/>
          <a:p>
            <a:pPr marL="0" indent="0">
              <a:buNone/>
            </a:pPr>
            <a:r>
              <a:rPr lang="cs-CZ" dirty="0" smtClean="0"/>
              <a:t>„Dobrý den, chystám se na poznávací cestu do Španělska. Doporučili byste mi konkrétní místa, jež jsou spjatá s Antoniem </a:t>
            </a:r>
            <a:r>
              <a:rPr lang="cs-CZ" dirty="0" err="1" smtClean="0"/>
              <a:t>Gaudím</a:t>
            </a:r>
            <a:r>
              <a:rPr lang="cs-CZ" dirty="0" smtClean="0"/>
              <a:t>, Salvadorem Dalím a Pablem Picassem?“</a:t>
            </a:r>
          </a:p>
          <a:p>
            <a:pPr marL="0" indent="0">
              <a:buNone/>
            </a:pPr>
            <a:r>
              <a:rPr lang="cs-CZ" dirty="0" err="1" smtClean="0"/>
              <a:t>Gaudí</a:t>
            </a:r>
            <a:r>
              <a:rPr lang="cs-CZ" dirty="0" smtClean="0"/>
              <a:t>………………..</a:t>
            </a:r>
          </a:p>
          <a:p>
            <a:pPr marL="0" indent="0">
              <a:buNone/>
            </a:pPr>
            <a:r>
              <a:rPr lang="cs-CZ" dirty="0" smtClean="0"/>
              <a:t>Dalí……………………</a:t>
            </a:r>
          </a:p>
          <a:p>
            <a:pPr marL="0" indent="0">
              <a:buNone/>
            </a:pPr>
            <a:r>
              <a:rPr lang="cs-CZ" dirty="0" smtClean="0"/>
              <a:t>Picasso………………</a:t>
            </a:r>
            <a:endParaRPr lang="cs-CZ" dirty="0"/>
          </a:p>
        </p:txBody>
      </p:sp>
    </p:spTree>
    <p:extLst>
      <p:ext uri="{BB962C8B-B14F-4D97-AF65-F5344CB8AC3E}">
        <p14:creationId xmlns:p14="http://schemas.microsoft.com/office/powerpoint/2010/main" val="28123854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Ot.č</a:t>
            </a:r>
            <a:r>
              <a:rPr lang="cs-CZ" dirty="0" smtClean="0"/>
              <a:t>. 13</a:t>
            </a:r>
            <a:endParaRPr lang="cs-CZ" dirty="0"/>
          </a:p>
        </p:txBody>
      </p:sp>
      <p:sp>
        <p:nvSpPr>
          <p:cNvPr id="3" name="Zástupný symbol pro obsah 2"/>
          <p:cNvSpPr>
            <a:spLocks noGrp="1"/>
          </p:cNvSpPr>
          <p:nvPr>
            <p:ph idx="1"/>
          </p:nvPr>
        </p:nvSpPr>
        <p:spPr/>
        <p:txBody>
          <a:bodyPr/>
          <a:lstStyle/>
          <a:p>
            <a:pPr marL="0" indent="0">
              <a:buNone/>
            </a:pPr>
            <a:r>
              <a:rPr lang="cs-CZ" dirty="0" smtClean="0"/>
              <a:t>„Onehdy jsem v Bernu viděl zajímavou skulpturu, jejíž jednotlivé části byly rozhýbávány mírně vanoucím větrem a celé to vypadalo zajímavě, ale hlavně dynamicky. Jenom si nemohu vzpomenout na název uměleckého směru:“</a:t>
            </a:r>
          </a:p>
          <a:p>
            <a:pPr marL="0" indent="0">
              <a:buNone/>
            </a:pPr>
            <a:r>
              <a:rPr lang="cs-CZ" dirty="0" smtClean="0"/>
              <a:t>……………………………………..(doplňte)</a:t>
            </a:r>
            <a:endParaRPr lang="cs-CZ" dirty="0"/>
          </a:p>
        </p:txBody>
      </p:sp>
    </p:spTree>
    <p:extLst>
      <p:ext uri="{BB962C8B-B14F-4D97-AF65-F5344CB8AC3E}">
        <p14:creationId xmlns:p14="http://schemas.microsoft.com/office/powerpoint/2010/main" val="3261811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Ot.č.14</a:t>
            </a:r>
            <a:endParaRPr lang="cs-CZ" dirty="0"/>
          </a:p>
        </p:txBody>
      </p:sp>
      <p:sp>
        <p:nvSpPr>
          <p:cNvPr id="3" name="Zástupný symbol pro obsah 2"/>
          <p:cNvSpPr>
            <a:spLocks noGrp="1"/>
          </p:cNvSpPr>
          <p:nvPr>
            <p:ph idx="1"/>
          </p:nvPr>
        </p:nvSpPr>
        <p:spPr/>
        <p:txBody>
          <a:bodyPr/>
          <a:lstStyle/>
          <a:p>
            <a:pPr marL="0" indent="0">
              <a:buNone/>
            </a:pPr>
            <a:r>
              <a:rPr lang="cs-CZ" dirty="0" smtClean="0"/>
              <a:t>„Pro tvůj umělecký výraz by se rozhodně hodila koláž nebo frotáž. Doufám, že víš o čem je řeč.“</a:t>
            </a:r>
          </a:p>
          <a:p>
            <a:pPr marL="0" indent="0">
              <a:buNone/>
            </a:pPr>
            <a:r>
              <a:rPr lang="cs-CZ" dirty="0" smtClean="0"/>
              <a:t>Koláž………………………………..</a:t>
            </a:r>
          </a:p>
          <a:p>
            <a:pPr marL="0" indent="0">
              <a:buNone/>
            </a:pPr>
            <a:r>
              <a:rPr lang="cs-CZ" dirty="0" smtClean="0"/>
              <a:t>Frotáž……………………………….</a:t>
            </a:r>
            <a:endParaRPr lang="cs-CZ" dirty="0"/>
          </a:p>
        </p:txBody>
      </p:sp>
    </p:spTree>
    <p:extLst>
      <p:ext uri="{BB962C8B-B14F-4D97-AF65-F5344CB8AC3E}">
        <p14:creationId xmlns:p14="http://schemas.microsoft.com/office/powerpoint/2010/main" val="86298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Ot.č.15</a:t>
            </a:r>
            <a:endParaRPr lang="cs-CZ" dirty="0"/>
          </a:p>
        </p:txBody>
      </p:sp>
      <p:sp>
        <p:nvSpPr>
          <p:cNvPr id="3" name="Zástupný symbol pro obsah 2"/>
          <p:cNvSpPr>
            <a:spLocks noGrp="1"/>
          </p:cNvSpPr>
          <p:nvPr>
            <p:ph idx="1"/>
          </p:nvPr>
        </p:nvSpPr>
        <p:spPr/>
        <p:txBody>
          <a:bodyPr/>
          <a:lstStyle/>
          <a:p>
            <a:pPr marL="0" indent="0">
              <a:buNone/>
            </a:pPr>
            <a:r>
              <a:rPr lang="cs-CZ" dirty="0" smtClean="0"/>
              <a:t>„Tak jsem tuhle byl na výstavě. Žádná abstrakce, ale naprosto konkrétní obrazy, konkrétní výjevy. Přitom soudobé umění, ale to ztvárnění! To bys musel vidět! Precizní vyjádření detailů, věrný odraz zobrazovaného, no perfektní!“</a:t>
            </a:r>
          </a:p>
          <a:p>
            <a:pPr marL="0" indent="0">
              <a:buNone/>
            </a:pPr>
            <a:r>
              <a:rPr lang="cs-CZ" dirty="0" smtClean="0"/>
              <a:t>(doplňte název směru)</a:t>
            </a:r>
            <a:endParaRPr lang="cs-CZ" dirty="0"/>
          </a:p>
        </p:txBody>
      </p:sp>
    </p:spTree>
    <p:extLst>
      <p:ext uri="{BB962C8B-B14F-4D97-AF65-F5344CB8AC3E}">
        <p14:creationId xmlns:p14="http://schemas.microsoft.com/office/powerpoint/2010/main" val="1499836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Správné řešení</a:t>
            </a:r>
            <a:endParaRPr lang="cs-CZ" dirty="0"/>
          </a:p>
        </p:txBody>
      </p:sp>
      <p:sp>
        <p:nvSpPr>
          <p:cNvPr id="3" name="Zástupný symbol pro obsah 2"/>
          <p:cNvSpPr>
            <a:spLocks noGrp="1"/>
          </p:cNvSpPr>
          <p:nvPr>
            <p:ph idx="1"/>
          </p:nvPr>
        </p:nvSpPr>
        <p:spPr>
          <a:xfrm>
            <a:off x="467544" y="1988840"/>
            <a:ext cx="8229600" cy="4144963"/>
          </a:xfrm>
        </p:spPr>
        <p:txBody>
          <a:bodyPr/>
          <a:lstStyle/>
          <a:p>
            <a:r>
              <a:rPr lang="cs-CZ" dirty="0" smtClean="0"/>
              <a:t>1) surrealismus</a:t>
            </a:r>
          </a:p>
          <a:p>
            <a:r>
              <a:rPr lang="cs-CZ" dirty="0" smtClean="0"/>
              <a:t>2) op-art</a:t>
            </a:r>
          </a:p>
          <a:p>
            <a:r>
              <a:rPr lang="cs-CZ" dirty="0" smtClean="0"/>
              <a:t>3) futurismus</a:t>
            </a:r>
          </a:p>
          <a:p>
            <a:r>
              <a:rPr lang="cs-CZ" dirty="0" smtClean="0"/>
              <a:t>4) funkcionalismus</a:t>
            </a:r>
          </a:p>
          <a:p>
            <a:r>
              <a:rPr lang="cs-CZ" dirty="0" smtClean="0"/>
              <a:t>5) pop art</a:t>
            </a:r>
          </a:p>
          <a:p>
            <a:r>
              <a:rPr lang="cs-CZ" dirty="0" smtClean="0"/>
              <a:t>6) Matky Boží, kubismus</a:t>
            </a:r>
          </a:p>
          <a:p>
            <a:r>
              <a:rPr lang="cs-CZ" dirty="0" smtClean="0"/>
              <a:t>7) </a:t>
            </a:r>
            <a:r>
              <a:rPr lang="cs-CZ" dirty="0" err="1" smtClean="0"/>
              <a:t>Tugendhat</a:t>
            </a:r>
            <a:endParaRPr lang="cs-CZ" dirty="0" smtClean="0"/>
          </a:p>
          <a:p>
            <a:r>
              <a:rPr lang="cs-CZ" dirty="0" smtClean="0"/>
              <a:t>8) </a:t>
            </a:r>
            <a:r>
              <a:rPr lang="cs-CZ" dirty="0"/>
              <a:t>V</a:t>
            </a:r>
            <a:r>
              <a:rPr lang="cs-CZ" dirty="0" smtClean="0"/>
              <a:t>eletržní palác</a:t>
            </a:r>
          </a:p>
          <a:p>
            <a:r>
              <a:rPr lang="cs-CZ" dirty="0" smtClean="0"/>
              <a:t>9) happening (</a:t>
            </a:r>
            <a:r>
              <a:rPr lang="cs-CZ" dirty="0" err="1" smtClean="0"/>
              <a:t>event.perfmormance</a:t>
            </a:r>
            <a:r>
              <a:rPr lang="cs-CZ" dirty="0" smtClean="0"/>
              <a:t>)</a:t>
            </a:r>
            <a:endParaRPr lang="cs-CZ" dirty="0"/>
          </a:p>
        </p:txBody>
      </p:sp>
    </p:spTree>
    <p:extLst>
      <p:ext uri="{BB962C8B-B14F-4D97-AF65-F5344CB8AC3E}">
        <p14:creationId xmlns:p14="http://schemas.microsoft.com/office/powerpoint/2010/main" val="672085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Správné řešení - pokračování</a:t>
            </a:r>
            <a:endParaRPr lang="cs-CZ" dirty="0"/>
          </a:p>
        </p:txBody>
      </p:sp>
      <p:sp>
        <p:nvSpPr>
          <p:cNvPr id="3" name="Zástupný symbol pro obsah 2"/>
          <p:cNvSpPr>
            <a:spLocks noGrp="1"/>
          </p:cNvSpPr>
          <p:nvPr>
            <p:ph idx="1"/>
          </p:nvPr>
        </p:nvSpPr>
        <p:spPr/>
        <p:txBody>
          <a:bodyPr/>
          <a:lstStyle/>
          <a:p>
            <a:r>
              <a:rPr lang="cs-CZ" dirty="0" smtClean="0"/>
              <a:t>10) Hlavní nádraží Praha, Obecní dům, Pařížská ulice,…</a:t>
            </a:r>
          </a:p>
          <a:p>
            <a:r>
              <a:rPr lang="cs-CZ" dirty="0" smtClean="0"/>
              <a:t>11) akční malba, tvůrčí nástroj = plechovka barvy, nanášení barev přímo z ní </a:t>
            </a:r>
          </a:p>
          <a:p>
            <a:pPr marL="0" indent="0">
              <a:buNone/>
            </a:pPr>
            <a:r>
              <a:rPr lang="cs-CZ" dirty="0" smtClean="0"/>
              <a:t>             nebo rozstřikem štětce</a:t>
            </a:r>
          </a:p>
          <a:p>
            <a:r>
              <a:rPr lang="cs-CZ" dirty="0" smtClean="0"/>
              <a:t>12) </a:t>
            </a:r>
            <a:r>
              <a:rPr lang="cs-CZ" dirty="0" err="1" smtClean="0"/>
              <a:t>Gaudí</a:t>
            </a:r>
            <a:r>
              <a:rPr lang="cs-CZ" dirty="0" smtClean="0"/>
              <a:t> – Barcelona, </a:t>
            </a:r>
            <a:r>
              <a:rPr lang="cs-CZ" dirty="0" err="1" smtClean="0"/>
              <a:t>Sagrada</a:t>
            </a:r>
            <a:r>
              <a:rPr lang="cs-CZ" dirty="0" smtClean="0"/>
              <a:t> </a:t>
            </a:r>
            <a:r>
              <a:rPr lang="cs-CZ" dirty="0" err="1" smtClean="0"/>
              <a:t>familia</a:t>
            </a:r>
            <a:r>
              <a:rPr lang="cs-CZ" dirty="0" smtClean="0"/>
              <a:t>, Dalí – jeho muzeum v </a:t>
            </a:r>
            <a:r>
              <a:rPr lang="cs-CZ" dirty="0" err="1" smtClean="0"/>
              <a:t>Figuéres</a:t>
            </a:r>
            <a:r>
              <a:rPr lang="cs-CZ" dirty="0" smtClean="0"/>
              <a:t>,</a:t>
            </a:r>
          </a:p>
          <a:p>
            <a:pPr marL="0" indent="0">
              <a:buNone/>
            </a:pPr>
            <a:r>
              <a:rPr lang="cs-CZ" dirty="0"/>
              <a:t> </a:t>
            </a:r>
            <a:r>
              <a:rPr lang="cs-CZ" dirty="0" smtClean="0"/>
              <a:t>            Picasso - </a:t>
            </a:r>
            <a:r>
              <a:rPr lang="cs-CZ" dirty="0" err="1" smtClean="0"/>
              <a:t>Guernica</a:t>
            </a:r>
            <a:endParaRPr lang="cs-CZ" dirty="0" smtClean="0"/>
          </a:p>
          <a:p>
            <a:r>
              <a:rPr lang="cs-CZ" dirty="0" smtClean="0"/>
              <a:t>13) kinetické umění</a:t>
            </a:r>
          </a:p>
          <a:p>
            <a:r>
              <a:rPr lang="cs-CZ" dirty="0" smtClean="0"/>
              <a:t>14) koláž – užití rozstříhaného (rozřezaného) materiálu, frotáž –otisky tkanin</a:t>
            </a:r>
          </a:p>
          <a:p>
            <a:pPr marL="0" indent="0">
              <a:buNone/>
            </a:pPr>
            <a:r>
              <a:rPr lang="cs-CZ" dirty="0"/>
              <a:t> </a:t>
            </a:r>
            <a:r>
              <a:rPr lang="cs-CZ" dirty="0" smtClean="0"/>
              <a:t>            v barvě</a:t>
            </a:r>
          </a:p>
          <a:p>
            <a:r>
              <a:rPr lang="cs-CZ" dirty="0" smtClean="0"/>
              <a:t>15) fotorealismus</a:t>
            </a:r>
            <a:endParaRPr lang="cs-CZ" dirty="0"/>
          </a:p>
        </p:txBody>
      </p:sp>
    </p:spTree>
    <p:extLst>
      <p:ext uri="{BB962C8B-B14F-4D97-AF65-F5344CB8AC3E}">
        <p14:creationId xmlns:p14="http://schemas.microsoft.com/office/powerpoint/2010/main" val="4258180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idx="1"/>
          </p:nvPr>
        </p:nvSpPr>
        <p:spPr/>
        <p:txBody>
          <a:bodyPr/>
          <a:lstStyle/>
          <a:p>
            <a:r>
              <a:rPr lang="cs-CZ" smtClean="0"/>
              <a:t>Vlastní práce autora.</a:t>
            </a:r>
            <a:endParaRPr lang="cs-CZ"/>
          </a:p>
        </p:txBody>
      </p:sp>
    </p:spTree>
    <p:extLst>
      <p:ext uri="{BB962C8B-B14F-4D97-AF65-F5344CB8AC3E}">
        <p14:creationId xmlns:p14="http://schemas.microsoft.com/office/powerpoint/2010/main" val="4258085095"/>
      </p:ext>
    </p:extLst>
  </p:cSld>
  <p:clrMapOvr>
    <a:masterClrMapping/>
  </p:clrMapOvr>
</p:sld>
</file>

<file path=ppt/theme/theme1.xml><?xml version="1.0" encoding="utf-8"?>
<a:theme xmlns:a="http://schemas.openxmlformats.org/drawingml/2006/main" name="Macro">
  <a:themeElements>
    <a:clrScheme name="Macro">
      <a:dk1>
        <a:sysClr val="windowText" lastClr="000000"/>
      </a:dk1>
      <a:lt1>
        <a:sysClr val="window" lastClr="FFFFFF"/>
      </a:lt1>
      <a:dk2>
        <a:srgbClr val="3F3F4D"/>
      </a:dk2>
      <a:lt2>
        <a:srgbClr val="DDDDDD"/>
      </a:lt2>
      <a:accent1>
        <a:srgbClr val="A51009"/>
      </a:accent1>
      <a:accent2>
        <a:srgbClr val="DE7014"/>
      </a:accent2>
      <a:accent3>
        <a:srgbClr val="704836"/>
      </a:accent3>
      <a:accent4>
        <a:srgbClr val="F2B431"/>
      </a:accent4>
      <a:accent5>
        <a:srgbClr val="7F221D"/>
      </a:accent5>
      <a:accent6>
        <a:srgbClr val="CDAC77"/>
      </a:accent6>
      <a:hlink>
        <a:srgbClr val="F5B123"/>
      </a:hlink>
      <a:folHlink>
        <a:srgbClr val="E19B0B"/>
      </a:folHlink>
    </a:clrScheme>
    <a:fontScheme name="Macro">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cro">
      <a:fillStyleLst>
        <a:solidFill>
          <a:schemeClr val="phClr"/>
        </a:solidFill>
        <a:gradFill rotWithShape="1">
          <a:gsLst>
            <a:gs pos="0">
              <a:schemeClr val="phClr">
                <a:tint val="65000"/>
                <a:satMod val="300000"/>
              </a:schemeClr>
            </a:gs>
            <a:gs pos="100000">
              <a:schemeClr val="phClr">
                <a:tint val="80000"/>
                <a:satMod val="150000"/>
              </a:schemeClr>
            </a:gs>
          </a:gsLst>
          <a:lin ang="5400000" scaled="0"/>
        </a:gradFill>
        <a:gradFill rotWithShape="1">
          <a:gsLst>
            <a:gs pos="0">
              <a:schemeClr val="phClr">
                <a:shade val="90000"/>
                <a:satMod val="300000"/>
              </a:schemeClr>
            </a:gs>
            <a:gs pos="100000">
              <a:schemeClr val="phClr">
                <a:satMod val="150000"/>
              </a:schemeClr>
            </a:gs>
          </a:gsLst>
          <a:path path="circle">
            <a:fillToRect l="50000" t="100000" r="100000" b="50000"/>
          </a:path>
        </a:gradFill>
      </a:fillStyleLst>
      <a:lnStyleLst>
        <a:ln w="9525" cap="flat" cmpd="sng" algn="ctr">
          <a:solidFill>
            <a:schemeClr val="phClr"/>
          </a:solidFill>
          <a:prstDash val="solid"/>
        </a:ln>
        <a:ln w="13970" cap="flat" cmpd="sng" algn="ctr">
          <a:solidFill>
            <a:schemeClr val="phClr"/>
          </a:solidFill>
          <a:prstDash val="solid"/>
        </a:ln>
        <a:ln w="22225" cap="flat" cmpd="sng" algn="ctr">
          <a:solidFill>
            <a:schemeClr val="phClr"/>
          </a:solidFill>
          <a:prstDash val="solid"/>
        </a:ln>
      </a:lnStyleLst>
      <a:effectStyleLst>
        <a:effectStyle>
          <a:effectLst>
            <a:outerShdw blurRad="50800" dist="25400" dir="5400000" rotWithShape="0">
              <a:srgbClr val="000000">
                <a:alpha val="70000"/>
              </a:srgbClr>
            </a:outerShdw>
          </a:effectLst>
        </a:effectStyle>
        <a:effectStyle>
          <a:effectLst>
            <a:outerShdw blurRad="25400" dist="25400" dir="5400000" rotWithShape="0">
              <a:srgbClr val="000000">
                <a:alpha val="70000"/>
              </a:srgbClr>
            </a:outerShdw>
          </a:effectLst>
          <a:scene3d>
            <a:camera prst="orthographicFront">
              <a:rot lat="0" lon="0" rev="0"/>
            </a:camera>
            <a:lightRig rig="threePt" dir="tl"/>
          </a:scene3d>
          <a:sp3d contourW="15875" prstMaterial="softmetal">
            <a:bevelT w="25400" h="19050" prst="angle"/>
            <a:contourClr>
              <a:schemeClr val="phClr">
                <a:shade val="30000"/>
              </a:schemeClr>
            </a:contourClr>
          </a:sp3d>
        </a:effectStyle>
        <a:effectStyle>
          <a:effectLst>
            <a:outerShdw blurRad="25400" dist="25400" dir="5400000" rotWithShape="0">
              <a:srgbClr val="000000">
                <a:alpha val="40000"/>
              </a:srgbClr>
            </a:outerShdw>
          </a:effectLst>
          <a:scene3d>
            <a:camera prst="orthographicFront">
              <a:rot lat="0" lon="0" rev="0"/>
            </a:camera>
            <a:lightRig rig="threePt" dir="tl"/>
          </a:scene3d>
          <a:sp3d contourW="19050" prstMaterial="metal">
            <a:bevelT w="63500" h="31750" prst="angle"/>
            <a:contourClr>
              <a:schemeClr val="phClr">
                <a:shade val="25000"/>
                <a:satMod val="130000"/>
              </a:schemeClr>
            </a:contourClr>
          </a:sp3d>
        </a:effectStyle>
      </a:effectStyleLst>
      <a:bgFillStyleLst>
        <a:solidFill>
          <a:schemeClr val="phClr"/>
        </a:solidFill>
        <a:gradFill rotWithShape="1">
          <a:gsLst>
            <a:gs pos="0">
              <a:schemeClr val="phClr">
                <a:tint val="67000"/>
                <a:shade val="93000"/>
                <a:satMod val="110000"/>
                <a:lumMod val="90000"/>
              </a:schemeClr>
            </a:gs>
            <a:gs pos="76000">
              <a:schemeClr val="phClr">
                <a:tint val="85000"/>
                <a:shade val="75000"/>
                <a:satMod val="120000"/>
              </a:schemeClr>
            </a:gs>
            <a:gs pos="100000">
              <a:schemeClr val="phClr">
                <a:tint val="86000"/>
                <a:shade val="50000"/>
                <a:satMod val="130000"/>
              </a:schemeClr>
            </a:gs>
          </a:gsLst>
          <a:lin ang="5400000" scaled="0"/>
        </a:gradFill>
        <a:gradFill rotWithShape="1">
          <a:gsLst>
            <a:gs pos="0">
              <a:schemeClr val="phClr">
                <a:tint val="96000"/>
                <a:shade val="35000"/>
                <a:satMod val="146000"/>
                <a:lumMod val="101000"/>
              </a:schemeClr>
            </a:gs>
            <a:gs pos="26000">
              <a:schemeClr val="phClr">
                <a:tint val="96000"/>
                <a:shade val="96000"/>
                <a:satMod val="190000"/>
              </a:schemeClr>
            </a:gs>
            <a:gs pos="100000">
              <a:schemeClr val="phClr">
                <a:tint val="60000"/>
                <a:shade val="90000"/>
                <a:satMod val="220000"/>
                <a:lumMod val="11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TC101859866[[fn=Makro]]</Template>
  <TotalTime>95</TotalTime>
  <Words>693</Words>
  <Application>Microsoft Office PowerPoint</Application>
  <PresentationFormat>Předvádění na obrazovce (4:3)</PresentationFormat>
  <Paragraphs>76</Paragraphs>
  <Slides>20</Slides>
  <Notes>0</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Macro</vt:lpstr>
      <vt:lpstr>Prezentace aplikace PowerPoint</vt:lpstr>
      <vt:lpstr>Umělecké směry</vt:lpstr>
      <vt:lpstr>Ot.č.1</vt:lpstr>
      <vt:lpstr>Ot.č.2</vt:lpstr>
      <vt:lpstr>Ot.č.3</vt:lpstr>
      <vt:lpstr>Ot.č.4</vt:lpstr>
      <vt:lpstr>Ot.č.5</vt:lpstr>
      <vt:lpstr>Ot.č.6</vt:lpstr>
      <vt:lpstr>Ot.č.7</vt:lpstr>
      <vt:lpstr>Ot.č.8</vt:lpstr>
      <vt:lpstr>Ot.č.9</vt:lpstr>
      <vt:lpstr>Ot.č.10</vt:lpstr>
      <vt:lpstr>Ot.č.11</vt:lpstr>
      <vt:lpstr>Ot.č.12</vt:lpstr>
      <vt:lpstr>Ot.č. 13</vt:lpstr>
      <vt:lpstr>Ot.č.14</vt:lpstr>
      <vt:lpstr>Ot.č.15</vt:lpstr>
      <vt:lpstr>Správné řešení</vt:lpstr>
      <vt:lpstr>Správné řešení - pokračování</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Umělecké směry</dc:title>
  <dc:creator>Ivan Nývlt</dc:creator>
  <cp:lastModifiedBy>Ivan Nývlt</cp:lastModifiedBy>
  <cp:revision>14</cp:revision>
  <dcterms:created xsi:type="dcterms:W3CDTF">2013-03-05T19:56:13Z</dcterms:created>
  <dcterms:modified xsi:type="dcterms:W3CDTF">2013-03-13T11:13:57Z</dcterms:modified>
</cp:coreProperties>
</file>