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57" r:id="rId2"/>
    <p:sldId id="262" r:id="rId3"/>
    <p:sldId id="268" r:id="rId4"/>
    <p:sldId id="269" r:id="rId5"/>
    <p:sldId id="265" r:id="rId6"/>
    <p:sldId id="270" r:id="rId7"/>
    <p:sldId id="272" r:id="rId8"/>
    <p:sldId id="274" r:id="rId9"/>
    <p:sldId id="271" r:id="rId10"/>
    <p:sldId id="273" r:id="rId11"/>
    <p:sldId id="275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AF1D"/>
    <a:srgbClr val="3D1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43" autoAdjust="0"/>
    <p:restoredTop sz="94660"/>
  </p:normalViewPr>
  <p:slideViewPr>
    <p:cSldViewPr>
      <p:cViewPr varScale="1">
        <p:scale>
          <a:sx n="65" d="100"/>
          <a:sy n="65" d="100"/>
        </p:scale>
        <p:origin x="-8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5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6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D3CB04-760E-45DD-8BB5-04880744D1A5}" type="datetimeFigureOut">
              <a:rPr lang="cs-CZ" smtClean="0"/>
              <a:t>13.3.2013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396722-F0AE-46FA-9C0C-591273AB341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396722-F0AE-46FA-9C0C-591273AB341B}" type="slidenum">
              <a:rPr lang="cs-CZ" smtClean="0"/>
              <a:t>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13.3.2013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1145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13.3.2013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5159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13.3.2013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6549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13.3.2013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81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13.3.2013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981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13.3.2013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4784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13.3.2013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2019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13.3.2013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906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13.3.2013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3728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13.3.2013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8309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pPr/>
              <a:t>13.3.2013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6387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pPr/>
              <a:t>13.3.2013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4544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d/Bl%C3%A4sshuhn_Fulica_atra_Richard_Bartz.jpg/800px-Bl%C3%A4sshuhn_Fulica_atra_Richard_Bartz.jpg" TargetMode="External"/><Relationship Id="rId13" Type="http://schemas.openxmlformats.org/officeDocument/2006/relationships/hyperlink" Target="http://upload.wikimedia.org/wikipedia/commons/d/d8/Alauda_arvensis_2.jpg" TargetMode="External"/><Relationship Id="rId18" Type="http://schemas.openxmlformats.org/officeDocument/2006/relationships/hyperlink" Target="http://upload.wikimedia.org/wikipedia/commons/0/0d/House_Sparrow_%28Passer_domesticus%29-_Female_in_Kolkata_I_IMG_3787.jpg" TargetMode="External"/><Relationship Id="rId3" Type="http://schemas.openxmlformats.org/officeDocument/2006/relationships/hyperlink" Target="http://upload.wikimedia.org/wikipedia/commons/thumb/2/2b/Cuculus_canorus.jpg/800px-Cuculus_canorus.jpg" TargetMode="External"/><Relationship Id="rId21" Type="http://schemas.openxmlformats.org/officeDocument/2006/relationships/hyperlink" Target="http://upload.wikimedia.org/wikipedia/commons/thumb/4/4e/White-backed_vultures_eating_a_dead_wildebeest.JPG/250px-White-backed_vultures_eating_a_dead_wildebeest.JPG" TargetMode="External"/><Relationship Id="rId7" Type="http://schemas.openxmlformats.org/officeDocument/2006/relationships/hyperlink" Target="http://upload.wikimedia.org/wikipedia/commons/thumb/b/b7/Greylag_Goose_%28Anser_anser%29.jpg/450px-Greylag_Goose_%28Anser_anser%29.jpg" TargetMode="External"/><Relationship Id="rId12" Type="http://schemas.openxmlformats.org/officeDocument/2006/relationships/hyperlink" Target="http://upload.wikimedia.org/wikipedia/commons/thumb/d/d7/Phasianus_colchicus_2_tom_%28Lukasz_Lukasik%29.jpg/800px-Phasianus_colchicus_2_tom_%28Lukasz_Lukasik%29.jpg" TargetMode="External"/><Relationship Id="rId17" Type="http://schemas.openxmlformats.org/officeDocument/2006/relationships/hyperlink" Target="http://upload.wikimedia.org/wikipedia/commons/thumb/3/33/House_sparrowIII.jpg/800px-House_sparrowIII.jpg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://upload.wikimedia.org/wikipedia/commons/thumb/f/fc/Kos_cerny.jpg/800px-Kos_cerny.jpg" TargetMode="External"/><Relationship Id="rId20" Type="http://schemas.openxmlformats.org/officeDocument/2006/relationships/hyperlink" Target="http://upload.wikimedia.org/wikipedia/commons/9/92/Ostriches_cape_point_cropp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b/ba/David_Palmer_Capercaillie.jpg/800px-David_Palmer_Capercaillie.jpg" TargetMode="External"/><Relationship Id="rId11" Type="http://schemas.openxmlformats.org/officeDocument/2006/relationships/hyperlink" Target="http://upload.wikimedia.org/wikipedia/commons/thumb/d/da/Ooievaar_met_publiek_in_het_Zwin.JPG/450px-Ooievaar_met_publiek_in_het_Zwin.JPG" TargetMode="External"/><Relationship Id="rId5" Type="http://schemas.openxmlformats.org/officeDocument/2006/relationships/hyperlink" Target="http://upload.wikimedia.org/wikipedia/commons/3/31/Schwarzspecht.jpg" TargetMode="External"/><Relationship Id="rId15" Type="http://schemas.openxmlformats.org/officeDocument/2006/relationships/hyperlink" Target="http://upload.wikimedia.org/wikipedia/commons/5/56/Wachtel_in_Haltung_clipped.jpg" TargetMode="External"/><Relationship Id="rId23" Type="http://schemas.openxmlformats.org/officeDocument/2006/relationships/hyperlink" Target="http://www.office.microsoft.com/" TargetMode="External"/><Relationship Id="rId10" Type="http://schemas.openxmlformats.org/officeDocument/2006/relationships/hyperlink" Target="http://upload.wikimedia.org/wikipedia/commons/thumb/f/f1/Alcedo_atthis_2_%28Lukasz_Lukasik%29.jpg/800px-Alcedo_atthis_2_%28Lukasz_Lukasik%29.jpg" TargetMode="External"/><Relationship Id="rId19" Type="http://schemas.openxmlformats.org/officeDocument/2006/relationships/hyperlink" Target="http://upload.wikimedia.org/wikipedia/commons/thumb/2/24/Landsvale.jpg/800px-Landsvale.jpg" TargetMode="External"/><Relationship Id="rId4" Type="http://schemas.openxmlformats.org/officeDocument/2006/relationships/hyperlink" Target="http://upload.wikimedia.org/wikipedia/commons/thumb/6/67/Buteo_buteo_1_%28Lukasz_Lukasik%29.jpg/800px-Buteo_buteo_1_%28Lukasz_Lukasik%29.jpg" TargetMode="External"/><Relationship Id="rId9" Type="http://schemas.openxmlformats.org/officeDocument/2006/relationships/hyperlink" Target="http://upload.wikimedia.org/wikipedia/commons/thumb/4/47/Kachna.jpg/800px-Kachna.jpg" TargetMode="External"/><Relationship Id="rId14" Type="http://schemas.openxmlformats.org/officeDocument/2006/relationships/hyperlink" Target="http://upload.wikimedia.org/wikipedia/commons/thumb/a/a4/European_Goldfinch.jpg/600px-European_Goldfinch.jpg" TargetMode="External"/><Relationship Id="rId22" Type="http://schemas.openxmlformats.org/officeDocument/2006/relationships/hyperlink" Target="http://upload.wikimedia.org/wikipedia/commons/e/ee/Archaeopteryx_lithographica_-_cast_of_Humboldt_Museum_specimen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18" Type="http://schemas.openxmlformats.org/officeDocument/2006/relationships/image" Target="../media/image23.wmf"/><Relationship Id="rId3" Type="http://schemas.openxmlformats.org/officeDocument/2006/relationships/image" Target="../media/image8.jpeg"/><Relationship Id="rId21" Type="http://schemas.openxmlformats.org/officeDocument/2006/relationships/image" Target="../media/image26.wmf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17" Type="http://schemas.openxmlformats.org/officeDocument/2006/relationships/image" Target="../media/image22.wmf"/><Relationship Id="rId2" Type="http://schemas.openxmlformats.org/officeDocument/2006/relationships/image" Target="../media/image7.jpeg"/><Relationship Id="rId16" Type="http://schemas.openxmlformats.org/officeDocument/2006/relationships/image" Target="../media/image21.wmf"/><Relationship Id="rId20" Type="http://schemas.openxmlformats.org/officeDocument/2006/relationships/image" Target="../media/image2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5" Type="http://schemas.openxmlformats.org/officeDocument/2006/relationships/image" Target="../media/image20.wmf"/><Relationship Id="rId10" Type="http://schemas.openxmlformats.org/officeDocument/2006/relationships/image" Target="../media/image15.wmf"/><Relationship Id="rId19" Type="http://schemas.openxmlformats.org/officeDocument/2006/relationships/image" Target="../media/image24.wmf"/><Relationship Id="rId4" Type="http://schemas.openxmlformats.org/officeDocument/2006/relationships/image" Target="../media/image9.wmf"/><Relationship Id="rId9" Type="http://schemas.openxmlformats.org/officeDocument/2006/relationships/image" Target="../media/image14.wmf"/><Relationship Id="rId14" Type="http://schemas.openxmlformats.org/officeDocument/2006/relationships/image" Target="../media/image1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7" Type="http://schemas.openxmlformats.org/officeDocument/2006/relationships/image" Target="../media/image48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7" Type="http://schemas.openxmlformats.org/officeDocument/2006/relationships/image" Target="../media/image54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Excel1.xls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5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Excel2.xls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1510889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Autor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Datum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8.8.2012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VY_52_INOVACE_22_ptáci 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Téma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Živočichové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Ročník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3.,4.,5.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Číslo projektu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 :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6637" y="620688"/>
            <a:ext cx="8229600" cy="1281605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 V prezentaci  jsou snímky  určené  k </a:t>
            </a:r>
            <a:r>
              <a:rPr lang="cs-CZ" sz="1400" dirty="0" smtClean="0">
                <a:solidFill>
                  <a:schemeClr val="tx1"/>
                </a:solidFill>
              </a:rPr>
              <a:t>opakování</a:t>
            </a:r>
            <a:r>
              <a:rPr lang="cs-CZ" sz="1400" dirty="0"/>
              <a:t> </a:t>
            </a:r>
            <a:r>
              <a:rPr lang="cs-CZ" sz="1400" dirty="0" smtClean="0"/>
              <a:t>(doplňování textu, tajenka).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196752"/>
            <a:ext cx="8229600" cy="782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896" y="1844824"/>
            <a:ext cx="822960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pt-BR" sz="800" dirty="0" smtClean="0"/>
              <a:t>SOFTEIS</a:t>
            </a:r>
            <a:r>
              <a:rPr lang="pt-BR" sz="800" dirty="0"/>
              <a:t>. </a:t>
            </a:r>
            <a:r>
              <a:rPr lang="pt-BR" sz="800" i="1" dirty="0"/>
              <a:t>http://cs.wikipedia.org</a:t>
            </a:r>
            <a:r>
              <a:rPr lang="pt-BR" sz="800" dirty="0"/>
              <a:t> [online]. [cit. 12.3.2013]. Dostupný na WWW: http://upload.wikimedia.org/wikipedia/commons/thumb/0/0f/Uhu-3.jpg/382px-Uhu-3.jpg 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/>
              <a:t>NAUMANN.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12.3.2013]. Dostupný na WWW: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upload.wikimedia.org/wikipedia/commons/thumb/2/2b/Cuculus_canorus.jpg/800px-Cuculus_canorus.jpg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 smtClean="0"/>
              <a:t>LUKASZ </a:t>
            </a:r>
            <a:r>
              <a:rPr lang="cs-CZ" sz="800" dirty="0"/>
              <a:t>LUKASIK.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12.3.2013]. Dostupný na WWW: </a:t>
            </a:r>
            <a:r>
              <a:rPr lang="cs-CZ" sz="800" dirty="0">
                <a:hlinkClick r:id="rId4"/>
              </a:rPr>
              <a:t>http://upload.wikimedia.org/wikipedia/commons/thumb/6/67/Buteo_buteo_1_%28Lukasz_Lukasik%29.jpg/800px-Buteo_buteo_1_%</a:t>
            </a:r>
            <a:r>
              <a:rPr lang="cs-CZ" sz="800" dirty="0" smtClean="0">
                <a:hlinkClick r:id="rId4"/>
              </a:rPr>
              <a:t>28Lukasz_Lukasik%29.jpg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 smtClean="0"/>
              <a:t>STEFFEN </a:t>
            </a:r>
            <a:r>
              <a:rPr lang="cs-CZ" sz="800" dirty="0"/>
              <a:t>HANNERT.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12.3.2013]. Dostupný na WWW: </a:t>
            </a:r>
            <a:r>
              <a:rPr lang="cs-CZ" sz="800" dirty="0">
                <a:hlinkClick r:id="rId5"/>
              </a:rPr>
              <a:t>http://</a:t>
            </a:r>
            <a:r>
              <a:rPr lang="cs-CZ" sz="800" dirty="0" smtClean="0">
                <a:hlinkClick r:id="rId5"/>
              </a:rPr>
              <a:t>upload.wikimedia.org/wikipedia/commons/3/31/Schwarzspecht.jpg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 smtClean="0"/>
              <a:t>DAVID </a:t>
            </a:r>
            <a:r>
              <a:rPr lang="cs-CZ" sz="800" dirty="0"/>
              <a:t>PALMER.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12.3.2013]. Dostupný na WWW: </a:t>
            </a:r>
            <a:r>
              <a:rPr lang="cs-CZ" sz="800" dirty="0">
                <a:hlinkClick r:id="rId6"/>
              </a:rPr>
              <a:t>http://</a:t>
            </a:r>
            <a:r>
              <a:rPr lang="cs-CZ" sz="800" dirty="0" smtClean="0">
                <a:hlinkClick r:id="rId6"/>
              </a:rPr>
              <a:t>upload.wikimedia.org/wikipedia/commons/thumb/b/ba/David_Palmer_Capercaillie.jpg/800px-David_Palmer_Capercaillie.jpg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 smtClean="0"/>
              <a:t>JDFORRESTER</a:t>
            </a:r>
            <a:r>
              <a:rPr lang="cs-CZ" sz="800" dirty="0"/>
              <a:t>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13.3.2013]. Dostupný na WWW: </a:t>
            </a:r>
            <a:r>
              <a:rPr lang="cs-CZ" sz="800" dirty="0">
                <a:hlinkClick r:id="rId7"/>
              </a:rPr>
              <a:t>http://upload.wikimedia.org/wikipedia/commons/thumb/b/b7/Greylag_Goose_%28Anser_anser%29.jpg/450px-Greylag_Goose_%</a:t>
            </a:r>
            <a:r>
              <a:rPr lang="cs-CZ" sz="800" dirty="0" smtClean="0">
                <a:hlinkClick r:id="rId7"/>
              </a:rPr>
              <a:t>28Anser_anser%29.jpg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 smtClean="0"/>
              <a:t>RICHARD </a:t>
            </a:r>
            <a:r>
              <a:rPr lang="cs-CZ" sz="800" dirty="0"/>
              <a:t>BARTZ.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13.3.2013]. Dostupný na WWW: </a:t>
            </a:r>
            <a:r>
              <a:rPr lang="cs-CZ" sz="800" dirty="0">
                <a:hlinkClick r:id="rId8"/>
              </a:rPr>
              <a:t>http://</a:t>
            </a:r>
            <a:r>
              <a:rPr lang="cs-CZ" sz="800" dirty="0" smtClean="0">
                <a:hlinkClick r:id="rId8"/>
              </a:rPr>
              <a:t>upload.wikimedia.org/wikipedia/commons/thumb/6/6d/Bl%C3%A4sshuhn_Fulica_atra_Richard_Bartz.jpg/800px-Bl%C3%A4sshuhn_Fulica_atra_Richard_Bartz.jpg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 smtClean="0"/>
              <a:t>RICHARD </a:t>
            </a:r>
            <a:r>
              <a:rPr lang="cs-CZ" sz="800" dirty="0"/>
              <a:t>BARTZ.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13.3.2013]. Dostupný na WWW: </a:t>
            </a:r>
            <a:r>
              <a:rPr lang="cs-CZ" sz="800" dirty="0">
                <a:hlinkClick r:id="rId8"/>
              </a:rPr>
              <a:t>http://</a:t>
            </a:r>
            <a:r>
              <a:rPr lang="cs-CZ" sz="800" dirty="0" smtClean="0">
                <a:hlinkClick r:id="rId8"/>
              </a:rPr>
              <a:t>upload.wikimedia.org/wikipedia/commons/thumb/6/6d/Bl%C3%A4sshuhn_Fulica_atra_Richard_Bartz.jpg/800px-Bl%C3%A4sshuhn_Fulica_atra_Richard_Bartz.jpg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pt-BR" sz="800" dirty="0" smtClean="0"/>
              <a:t>PETR </a:t>
            </a:r>
            <a:r>
              <a:rPr lang="pt-BR" sz="800" dirty="0"/>
              <a:t>VILGUS. </a:t>
            </a:r>
            <a:r>
              <a:rPr lang="pt-BR" sz="800" i="1" dirty="0"/>
              <a:t>http://cs.wikipedia.org</a:t>
            </a:r>
            <a:r>
              <a:rPr lang="pt-BR" sz="800" dirty="0"/>
              <a:t> [online]. [cit. 13.3.2013]. Dostupný na WWW: </a:t>
            </a:r>
            <a:r>
              <a:rPr lang="pt-BR" sz="800" dirty="0">
                <a:hlinkClick r:id="rId9"/>
              </a:rPr>
              <a:t>http://</a:t>
            </a:r>
            <a:r>
              <a:rPr lang="pt-BR" sz="800" dirty="0" smtClean="0">
                <a:hlinkClick r:id="rId9"/>
              </a:rPr>
              <a:t>upload.wikimedia.org/wikipedia/commons/thumb/4/47/Kachna.jpg/800px-Kachna.jpg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/>
              <a:t>LUKASZ LUKASIK.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13.3.2013]. Dostupný na WWW: </a:t>
            </a:r>
            <a:r>
              <a:rPr lang="cs-CZ" sz="800" dirty="0">
                <a:hlinkClick r:id="rId10"/>
              </a:rPr>
              <a:t>http://upload.wikimedia.org/wikipedia/commons/thumb/f/f1/Alcedo_atthis_2_%28Lukasz_Lukasik%29.jpg/800px-Alcedo_atthis_2_%</a:t>
            </a:r>
            <a:r>
              <a:rPr lang="cs-CZ" sz="800" dirty="0" smtClean="0">
                <a:hlinkClick r:id="rId10"/>
              </a:rPr>
              <a:t>28Lukasz_Lukasik%29.jpg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pl-PL" sz="800" dirty="0" smtClean="0"/>
              <a:t>NAT </a:t>
            </a:r>
            <a:r>
              <a:rPr lang="pl-PL" sz="800" dirty="0"/>
              <a:t>PAN. </a:t>
            </a:r>
            <a:r>
              <a:rPr lang="pl-PL" sz="800" i="1" dirty="0"/>
              <a:t>http://cs.wikipedia.org</a:t>
            </a:r>
            <a:r>
              <a:rPr lang="pl-PL" sz="800" dirty="0"/>
              <a:t> [online]. [cit. 13.3.2013]. Dostupný na WWW: </a:t>
            </a:r>
            <a:r>
              <a:rPr lang="pl-PL" sz="800" dirty="0">
                <a:hlinkClick r:id="rId11"/>
              </a:rPr>
              <a:t>http://</a:t>
            </a:r>
            <a:r>
              <a:rPr lang="pl-PL" sz="800" dirty="0" smtClean="0">
                <a:hlinkClick r:id="rId11"/>
              </a:rPr>
              <a:t>upload.wikimedia.org/wikipedia/commons/thumb/d/da/Ooievaar_met_publiek_in_het_Zwin.JPG/450px-Ooievaar_met_publiek_in_het_Zwin.JPG</a:t>
            </a:r>
            <a:endParaRPr lang="pl-PL" sz="800" dirty="0" smtClean="0"/>
          </a:p>
          <a:p>
            <a:pPr marL="228600" indent="-228600">
              <a:buAutoNum type="arabicPeriod"/>
            </a:pPr>
            <a:r>
              <a:rPr lang="cs-CZ" sz="800" dirty="0"/>
              <a:t>LUKASZ LUKASIK.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13.3.2013]. Dostupný na WWW: </a:t>
            </a:r>
            <a:r>
              <a:rPr lang="cs-CZ" sz="800" dirty="0">
                <a:hlinkClick r:id="rId12"/>
              </a:rPr>
              <a:t>http://upload.wikimedia.org/wikipedia/commons/thumb/d/d7/Phasianus_colchicus_2_tom_%28Lukasz_Lukasik%29.jpg/800px-Phasianus_colchicus_2_tom_%</a:t>
            </a:r>
            <a:r>
              <a:rPr lang="cs-CZ" sz="800" dirty="0" smtClean="0">
                <a:hlinkClick r:id="rId12"/>
              </a:rPr>
              <a:t>28Lukasz_Lukasik%29.jpg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/>
              <a:t>DANIEL PETTERSSON.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13.3.2013]. Dostupný na WWW: </a:t>
            </a:r>
            <a:r>
              <a:rPr lang="cs-CZ" sz="800" dirty="0">
                <a:hlinkClick r:id="rId13"/>
              </a:rPr>
              <a:t>http://</a:t>
            </a:r>
            <a:r>
              <a:rPr lang="cs-CZ" sz="800" dirty="0" smtClean="0">
                <a:hlinkClick r:id="rId13"/>
              </a:rPr>
              <a:t>upload.wikimedia.org/wikipedia/commons/d/d8/Alauda_arvensis_2.jpg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/>
              <a:t>ANDREAS TREPTE.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13.3.2013]. Dostupný na WWW: </a:t>
            </a:r>
            <a:r>
              <a:rPr lang="cs-CZ" sz="800" dirty="0">
                <a:hlinkClick r:id="rId14"/>
              </a:rPr>
              <a:t>http://</a:t>
            </a:r>
            <a:r>
              <a:rPr lang="cs-CZ" sz="800" dirty="0" smtClean="0">
                <a:hlinkClick r:id="rId14"/>
              </a:rPr>
              <a:t>upload.wikimedia.org/wikipedia/commons/thumb/a/a4/European_Goldfinch.jpg/600px-European_Goldfinch.jpg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pt-BR" sz="800" dirty="0"/>
              <a:t>AUTOR NEUVEDEN. </a:t>
            </a:r>
            <a:r>
              <a:rPr lang="pt-BR" sz="800" i="1" dirty="0"/>
              <a:t>http://cs.wikipedia.org</a:t>
            </a:r>
            <a:r>
              <a:rPr lang="pt-BR" sz="800" dirty="0"/>
              <a:t> [online]. [cit. 13.3.2013]. Dostupný na WWW: </a:t>
            </a:r>
            <a:r>
              <a:rPr lang="pt-BR" sz="800" dirty="0">
                <a:hlinkClick r:id="rId15"/>
              </a:rPr>
              <a:t>http://</a:t>
            </a:r>
            <a:r>
              <a:rPr lang="pt-BR" sz="800" dirty="0" smtClean="0">
                <a:hlinkClick r:id="rId15"/>
              </a:rPr>
              <a:t>upload.wikimedia.org/wikipedia/commons/5/56/Wachtel_in_Haltung_clipped.jpg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pl-PL" sz="800" dirty="0"/>
              <a:t>SONNY. </a:t>
            </a:r>
            <a:r>
              <a:rPr lang="pl-PL" sz="800" i="1" dirty="0"/>
              <a:t>http://cs.wikipedia.org</a:t>
            </a:r>
            <a:r>
              <a:rPr lang="pl-PL" sz="800" dirty="0"/>
              <a:t> [online]. [cit. 13.3.2013]. Dostupný na WWW: </a:t>
            </a:r>
            <a:r>
              <a:rPr lang="pl-PL" sz="800" dirty="0">
                <a:hlinkClick r:id="rId16"/>
              </a:rPr>
              <a:t>http://</a:t>
            </a:r>
            <a:r>
              <a:rPr lang="pl-PL" sz="800" dirty="0" smtClean="0">
                <a:hlinkClick r:id="rId16"/>
              </a:rPr>
              <a:t>upload.wikimedia.org/wikipedia/commons/thumb/f/fc/Kos_cerny.jpg/800px-Kos_cerny.jpg</a:t>
            </a:r>
            <a:endParaRPr lang="pl-PL" sz="800" dirty="0" smtClean="0"/>
          </a:p>
          <a:p>
            <a:pPr marL="228600" indent="-228600">
              <a:buAutoNum type="arabicPeriod"/>
            </a:pPr>
            <a:r>
              <a:rPr lang="pl-PL" sz="800" dirty="0" smtClean="0"/>
              <a:t> </a:t>
            </a:r>
            <a:r>
              <a:rPr lang="pt-BR" sz="800" dirty="0"/>
              <a:t>AUTOR NEUVEDEN. </a:t>
            </a:r>
            <a:r>
              <a:rPr lang="pt-BR" sz="800" i="1" dirty="0"/>
              <a:t>http://cs.wikipedia.org</a:t>
            </a:r>
            <a:r>
              <a:rPr lang="pt-BR" sz="800" dirty="0"/>
              <a:t> [online]. [cit. 13.3.2013]. Dostupný na WWW: </a:t>
            </a:r>
            <a:r>
              <a:rPr lang="pt-BR" sz="800" dirty="0">
                <a:hlinkClick r:id="rId17"/>
              </a:rPr>
              <a:t>http://</a:t>
            </a:r>
            <a:r>
              <a:rPr lang="pt-BR" sz="800" dirty="0" smtClean="0">
                <a:hlinkClick r:id="rId17"/>
              </a:rPr>
              <a:t>upload.wikimedia.org/wikipedia/commons/thumb/3/33/House_sparrowIII.jpg/800px-House_sparrowIII.jpg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/>
              <a:t>J.M.GARG.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13.3.2013]. Dostupný na WWW: </a:t>
            </a:r>
            <a:r>
              <a:rPr lang="cs-CZ" sz="800" dirty="0">
                <a:hlinkClick r:id="rId18"/>
              </a:rPr>
              <a:t>http://upload.wikimedia.org/wikipedia/commons/0/0d/House_Sparrow_%28Passer_domesticus%29-_</a:t>
            </a:r>
            <a:r>
              <a:rPr lang="cs-CZ" sz="800" dirty="0" smtClean="0">
                <a:hlinkClick r:id="rId18"/>
              </a:rPr>
              <a:t>Female_in_Kolkata_I_IMG_3787.jpg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nl-NL" sz="800" dirty="0"/>
              <a:t>MALENE THYSSEN. </a:t>
            </a:r>
            <a:r>
              <a:rPr lang="nl-NL" sz="800" i="1" dirty="0"/>
              <a:t>http://cs.wikipedia.org</a:t>
            </a:r>
            <a:r>
              <a:rPr lang="nl-NL" sz="800" dirty="0"/>
              <a:t> [online]. [cit. 13.3.2013]. Dostupný na WWW: </a:t>
            </a:r>
            <a:r>
              <a:rPr lang="nl-NL" sz="800" dirty="0">
                <a:hlinkClick r:id="rId19"/>
              </a:rPr>
              <a:t>http://</a:t>
            </a:r>
            <a:r>
              <a:rPr lang="nl-NL" sz="800" dirty="0" smtClean="0">
                <a:hlinkClick r:id="rId19"/>
              </a:rPr>
              <a:t>upload.wikimedia.org/wikipedia/commons/thumb/2/24/Landsvale.jpg/800px-Landsvale.jpg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/>
              <a:t>ANDREW MASSYN. </a:t>
            </a:r>
            <a:r>
              <a:rPr lang="cs-CZ" sz="800" i="1" dirty="0"/>
              <a:t>http://cs.wikipedia.org</a:t>
            </a:r>
            <a:r>
              <a:rPr lang="cs-CZ" sz="800" dirty="0"/>
              <a:t> [online]. [cit. 13.3.2013]. Dostupný na WWW: </a:t>
            </a:r>
            <a:r>
              <a:rPr lang="cs-CZ" sz="800" dirty="0">
                <a:hlinkClick r:id="rId20"/>
              </a:rPr>
              <a:t>http://</a:t>
            </a:r>
            <a:r>
              <a:rPr lang="cs-CZ" sz="800" dirty="0" smtClean="0">
                <a:hlinkClick r:id="rId20"/>
              </a:rPr>
              <a:t>upload.wikimedia.org/wikipedia/commons/9/92/Ostriches_cape_point_cropped.jpg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/>
              <a:t>MAGNUS KJAERGAARD. </a:t>
            </a:r>
            <a:r>
              <a:rPr lang="cs-CZ" sz="800" i="1" dirty="0"/>
              <a:t>cs.wikipedia.org</a:t>
            </a:r>
            <a:r>
              <a:rPr lang="cs-CZ" sz="800" dirty="0"/>
              <a:t> [online]. [cit. 13.3.2013]. Dostupný na WWW: </a:t>
            </a:r>
            <a:r>
              <a:rPr lang="cs-CZ" sz="800" dirty="0">
                <a:hlinkClick r:id="rId21"/>
              </a:rPr>
              <a:t>http://</a:t>
            </a:r>
            <a:r>
              <a:rPr lang="cs-CZ" sz="800" dirty="0" smtClean="0">
                <a:hlinkClick r:id="rId21"/>
              </a:rPr>
              <a:t>upload.wikimedia.org/wikipedia/commons/thumb/4/4e/White-backed_vultures_eating_a_dead_wildebeest.JPG/250px-White-backed_vultures_eating_a_dead_wildebeest.JPG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/>
              <a:t>BALLISTA. </a:t>
            </a:r>
            <a:r>
              <a:rPr lang="cs-CZ" sz="800" i="1" dirty="0"/>
              <a:t>cs.wikipedia.org</a:t>
            </a:r>
            <a:r>
              <a:rPr lang="cs-CZ" sz="800" dirty="0"/>
              <a:t> [online]. [cit. 13.3.2013]. Dostupný na WWW: </a:t>
            </a:r>
            <a:r>
              <a:rPr lang="cs-CZ" sz="800" dirty="0">
                <a:hlinkClick r:id="rId22"/>
              </a:rPr>
              <a:t>http://upload.wikimedia.org/wikipedia/commons/e/ee/Archaeopteryx_lithographica_-_</a:t>
            </a:r>
            <a:r>
              <a:rPr lang="cs-CZ" sz="800" dirty="0" smtClean="0">
                <a:hlinkClick r:id="rId22"/>
              </a:rPr>
              <a:t>cast_of_Humboldt_Museum_specimen.JPG</a:t>
            </a:r>
            <a:endParaRPr lang="cs-CZ" sz="800" dirty="0" smtClean="0"/>
          </a:p>
          <a:p>
            <a:pPr marL="228600" indent="-228600">
              <a:buAutoNum type="arabicPeriod"/>
            </a:pPr>
            <a:r>
              <a:rPr lang="cs-CZ" sz="800" dirty="0" smtClean="0"/>
              <a:t>Obrázky </a:t>
            </a:r>
            <a:r>
              <a:rPr lang="cs-CZ" sz="800" dirty="0" smtClean="0"/>
              <a:t>webu </a:t>
            </a:r>
            <a:r>
              <a:rPr lang="cs-CZ" sz="800" dirty="0" smtClean="0">
                <a:hlinkClick r:id="rId23"/>
              </a:rPr>
              <a:t>www.Office.microsoft.com</a:t>
            </a:r>
            <a:endParaRPr lang="cs-CZ" sz="800" dirty="0" smtClean="0"/>
          </a:p>
          <a:p>
            <a:pPr marL="228600" indent="-228600">
              <a:buAutoNum type="arabicPeriod"/>
            </a:pPr>
            <a:endParaRPr lang="cs-CZ" sz="800" dirty="0" smtClean="0"/>
          </a:p>
          <a:p>
            <a:r>
              <a:rPr lang="pt-BR" sz="800" dirty="0" smtClean="0"/>
              <a:t> </a:t>
            </a:r>
            <a:r>
              <a:rPr lang="cs-CZ" sz="800" dirty="0" smtClean="0"/>
              <a:t>  </a:t>
            </a:r>
          </a:p>
          <a:p>
            <a:r>
              <a:rPr lang="cs-CZ" sz="800" dirty="0" smtClean="0"/>
              <a:t> </a:t>
            </a:r>
          </a:p>
          <a:p>
            <a:r>
              <a:rPr lang="pt-BR" sz="800" dirty="0" smtClean="0"/>
              <a:t> </a:t>
            </a:r>
            <a:endParaRPr lang="cs-CZ" sz="800" dirty="0" smtClean="0"/>
          </a:p>
          <a:p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Hanzlíková\Local Settings\Temporary Internet Files\Content.IE5\89QN4XUB\MC9000884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337" y="88693"/>
            <a:ext cx="3168352" cy="2018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9600" b="1" dirty="0" smtClean="0">
                <a:solidFill>
                  <a:srgbClr val="0070C0"/>
                </a:solidFill>
              </a:rPr>
              <a:t>Ptáci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8"/>
          </a:xfrm>
        </p:spPr>
        <p:txBody>
          <a:bodyPr/>
          <a:lstStyle/>
          <a:p>
            <a:pPr>
              <a:buClr>
                <a:srgbClr val="0070C0"/>
              </a:buClr>
            </a:pPr>
            <a:r>
              <a:rPr lang="cs-CZ" dirty="0" smtClean="0"/>
              <a:t>jsou dvojnozí obratlovci</a:t>
            </a:r>
          </a:p>
          <a:p>
            <a:pPr>
              <a:buClr>
                <a:srgbClr val="0070C0"/>
              </a:buClr>
            </a:pPr>
            <a:r>
              <a:rPr lang="cs-CZ" dirty="0" smtClean="0"/>
              <a:t>vyvinuli se z dinosaurů</a:t>
            </a:r>
          </a:p>
          <a:p>
            <a:pPr>
              <a:buClr>
                <a:srgbClr val="0070C0"/>
              </a:buClr>
            </a:pPr>
            <a:r>
              <a:rPr lang="cs-CZ" dirty="0" smtClean="0"/>
              <a:t>přední končetiny jsou přeměněné v křídla</a:t>
            </a:r>
          </a:p>
          <a:p>
            <a:pPr>
              <a:buClr>
                <a:srgbClr val="0070C0"/>
              </a:buClr>
            </a:pPr>
            <a:r>
              <a:rPr lang="cs-CZ" dirty="0" smtClean="0"/>
              <a:t>tělo mají pokryté peřím</a:t>
            </a:r>
          </a:p>
          <a:p>
            <a:pPr>
              <a:buClr>
                <a:srgbClr val="0070C0"/>
              </a:buClr>
            </a:pPr>
            <a:r>
              <a:rPr lang="cs-CZ" dirty="0" smtClean="0"/>
              <a:t>kosti jsou lehké a duté</a:t>
            </a:r>
          </a:p>
          <a:p>
            <a:pPr>
              <a:buClr>
                <a:srgbClr val="0070C0"/>
              </a:buClr>
            </a:pPr>
            <a:r>
              <a:rPr lang="cs-CZ" dirty="0" smtClean="0"/>
              <a:t>rozmnožují se vajíčky</a:t>
            </a:r>
          </a:p>
          <a:p>
            <a:pPr marL="0" indent="0">
              <a:buClr>
                <a:srgbClr val="0070C0"/>
              </a:buClr>
              <a:buNone/>
            </a:pPr>
            <a:endParaRPr lang="cs-CZ" dirty="0" smtClean="0"/>
          </a:p>
          <a:p>
            <a:pPr marL="0" indent="0">
              <a:buClr>
                <a:srgbClr val="0070C0"/>
              </a:buClr>
              <a:buNone/>
            </a:pPr>
            <a:endParaRPr lang="cs-CZ" dirty="0" smtClean="0"/>
          </a:p>
          <a:p>
            <a:pPr>
              <a:buClr>
                <a:srgbClr val="0070C0"/>
              </a:buClr>
            </a:pPr>
            <a:endParaRPr lang="cs-CZ" dirty="0"/>
          </a:p>
        </p:txBody>
      </p:sp>
      <p:pic>
        <p:nvPicPr>
          <p:cNvPr id="3074" name="Picture 2" descr="C:\Documents and Settings\Hanzlíková\Local Settings\Temporary Internet Files\Content.IE5\E5CZMPY5\MC9003302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1052736"/>
            <a:ext cx="2035518" cy="178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Hanzlíková\Local Settings\Temporary Internet Files\Content.IE5\8DGR4ZKJ\MC9003295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139" y="358945"/>
            <a:ext cx="1525993" cy="73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Hanzlíková\Local Settings\Temporary Internet Files\Content.IE5\89QN4XUB\MC9000274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297328"/>
            <a:ext cx="2302948" cy="128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Hanzlíková\Local Settings\Temporary Internet Files\Content.IE5\0DIJ016J\MC9000573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03030" y="3418584"/>
            <a:ext cx="4483102" cy="3184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7203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500"/>
                            </p:stCondLst>
                            <p:childTnLst>
                              <p:par>
                                <p:cTn id="67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9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Ptáky dělíme do dvou skupin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187624" y="1455214"/>
            <a:ext cx="252028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běžci</a:t>
            </a:r>
            <a:endParaRPr lang="cs-CZ" sz="3200" b="1" dirty="0"/>
          </a:p>
        </p:txBody>
      </p:sp>
      <p:sp>
        <p:nvSpPr>
          <p:cNvPr id="4" name="Ovál 3"/>
          <p:cNvSpPr/>
          <p:nvPr/>
        </p:nvSpPr>
        <p:spPr>
          <a:xfrm>
            <a:off x="5508104" y="1440880"/>
            <a:ext cx="252028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letci</a:t>
            </a:r>
            <a:endParaRPr lang="cs-CZ" sz="32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528457" y="908720"/>
            <a:ext cx="1397243" cy="630600"/>
          </a:xfrm>
          <a:prstGeom prst="straightConnector1">
            <a:avLst/>
          </a:prstGeom>
          <a:ln w="666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2" idx="2"/>
            <a:endCxn id="3" idx="7"/>
          </p:cNvCxnSpPr>
          <p:nvPr/>
        </p:nvCxnSpPr>
        <p:spPr>
          <a:xfrm flipH="1">
            <a:off x="3338818" y="908720"/>
            <a:ext cx="1233182" cy="673038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  <a:scene3d>
            <a:camera prst="orthographicFront"/>
            <a:lightRig rig="threePt" dir="t"/>
          </a:scene3d>
          <a:sp3d contourW="12700">
            <a:contourClr>
              <a:srgbClr val="FF0000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Documents and Settings\Hanzlíková\Local Settings\Temporary Internet Files\Content.IE5\W9QBWTYN\MP9004075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0360" y="2564904"/>
            <a:ext cx="2194807" cy="146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Kivi ji&amp;zcaron;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296" y="4221088"/>
            <a:ext cx="2202079" cy="2039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Hanzlíková\Local Settings\Temporary Internet Files\Content.IE5\89QN4XUB\MC9000525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1520" y="4778611"/>
            <a:ext cx="936104" cy="92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Hanzlíková\Local Settings\Temporary Internet Files\Content.IE5\0DIJ016J\MC9003295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03" y="2564904"/>
            <a:ext cx="1077535" cy="146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Hanzlíková\Local Settings\Temporary Internet Files\Content.IE5\89QN4XUB\MC90005321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304976"/>
            <a:ext cx="1124480" cy="779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Hanzlíková\Local Settings\Temporary Internet Files\Content.IE5\YKV0GKV5\MC9003294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95419"/>
            <a:ext cx="1081284" cy="136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Hanzlíková\Local Settings\Temporary Internet Files\Content.IE5\EHOF6CNW\MC9003296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3712" y="5373216"/>
            <a:ext cx="985337" cy="1240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Hanzlíková\Local Settings\Temporary Internet Files\Content.IE5\YKV0GKV5\MC90032949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700" y="1981133"/>
            <a:ext cx="1722696" cy="1167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Documents and Settings\Hanzlíková\Local Settings\Temporary Internet Files\Content.IE5\YKV0GKV5\MC90032950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097" y="3844273"/>
            <a:ext cx="1342539" cy="115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Documents and Settings\Hanzlíková\Local Settings\Temporary Internet Files\Content.IE5\X78IABU4\MC90032966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347" y="2664506"/>
            <a:ext cx="662789" cy="107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Documents and Settings\Hanzlíková\Local Settings\Temporary Internet Files\Content.IE5\GZ91T94T\MC90033024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866" y="3536055"/>
            <a:ext cx="886462" cy="1501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Documents and Settings\Hanzlíková\Local Settings\Temporary Internet Files\Content.IE5\X78IABU4\MC900329559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636" y="5069094"/>
            <a:ext cx="1120186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Documents and Settings\Hanzlíková\Local Settings\Temporary Internet Files\Content.IE5\YKV0GKV5\MC90033028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255" y="5037097"/>
            <a:ext cx="1557989" cy="136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Documents and Settings\Hanzlíková\Local Settings\Temporary Internet Files\Content.IE5\X78IABU4\MC90033026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07904" y="4591604"/>
            <a:ext cx="1231408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Documents and Settings\Hanzlíková\Local Settings\Temporary Internet Files\Content.IE5\X78IABU4\MC90005261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305" y="4321122"/>
            <a:ext cx="904799" cy="71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5" name="Picture 19" descr="C:\Documents and Settings\Hanzlíková\Local Settings\Temporary Internet Files\Content.IE5\GZ91T94T\MC900329487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3496" y="3266446"/>
            <a:ext cx="888504" cy="1306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C:\Documents and Settings\Hanzlíková\Local Settings\Temporary Internet Files\Content.IE5\GZ91T94T\MC900053207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50577" y="1581910"/>
            <a:ext cx="931276" cy="148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Documents and Settings\Hanzlíková\Local Settings\Temporary Internet Files\Content.IE5\GZ91T94T\MC900329532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77981" y="247457"/>
            <a:ext cx="1101068" cy="199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Documents and Settings\Hanzlíková\Local Settings\Temporary Internet Files\Content.IE5\EHOF6CNW\MC900329536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177" y="1037656"/>
            <a:ext cx="789748" cy="78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C:\Documents and Settings\Hanzlíková\Local Settings\Temporary Internet Files\Content.IE5\YKV0GKV5\MC900052593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5995" y="3393429"/>
            <a:ext cx="1164581" cy="1712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4494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4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text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288032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Ptáci jsou _________ obratlovci. Přední končetiny mají přeměněné v _______. Tělo ptáků kryje _____. Jejich kosti jsou  _____ a ______. Rozmnožují se ________. Ptáci se vyvinuli z __________.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6110716"/>
            <a:ext cx="16999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dvounozí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75007" y="5246059"/>
            <a:ext cx="11160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křídla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60453" y="5963215"/>
            <a:ext cx="841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peří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22657" y="5233555"/>
            <a:ext cx="9544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duté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47930" y="5233555"/>
            <a:ext cx="10755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lehké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6021286"/>
            <a:ext cx="12991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vajíčky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99903" y="6021287"/>
            <a:ext cx="18614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dinosaurů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Documents and Settings\Hanzlíková\Local Settings\Temporary Internet Files\Content.IE5\GZ91T94T\MC9001921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6255" y="4214555"/>
            <a:ext cx="3036402" cy="203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84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417 -0.27307 C 0.13316 -0.30844 0.10052 -0.30498 0.14948 -0.30498 L 0.16059 -0.28995 L 0.00347 -0.03862 C 0.01354 -0.07052 0.00833 -0.10867 0.00347 -0.1422 C 0.00295 -0.16301 0.00191 -0.18428 0.00191 -0.20555 C 0.00191 -0.22313 0.00208 -0.24047 0.00347 -0.25804 C 0.00364 -0.25989 0.01146 -0.27307 0.01146 -0.27307 C 0.02743 -0.29665 0.04444 -0.29272 0.06858 -0.29434 C 0.10017 -0.30451 0.09826 -0.30636 0.14479 -0.2985 C 0.14861 -0.29758 0.15069 -0.27261 0.15104 -0.27099 C 0.15226 -0.26521 0.15451 -0.25989 0.1559 -0.25411 C 0.15694 -0.24972 0.15903 -0.24139 0.15903 -0.24139 C 0.15851 -0.23654 0.15972 -0.23029 0.15746 -0.22659 C 0.15625 -0.22451 0.15573 -0.23145 0.15417 -0.23284 C 0.13576 -0.25064 0.15469 -0.22659 0.14149 -0.24139 C 0.13385 -0.24972 0.12864 -0.26289 0.12257 -0.27307 C 0.12205 -0.27584 0.12187 -0.27885 0.12083 -0.28162 C 0.11875 -0.28694 0.11302 -0.29619 0.11302 -0.29619 C 0.10972 -0.30937 0.10295 -0.31908 0.09705 -0.33018 C 0.09288 -0.34752 0.08923 -0.36555 0.08594 -0.38289 C 0.08646 -0.41873 0.08646 -0.45503 0.0875 -0.49087 C 0.08802 -0.50821 0.09392 -0.52694 0.09705 -0.54382 C 0.1026 -0.57295 0.10625 -0.60301 0.11146 -0.63261 C 0.1191 -0.67538 0.12812 -0.72047 0.14479 -0.75908 C 0.1493 -0.79631 0.16649 -0.83191 0.18108 -0.86289 C 0.19479 -0.89133 0.20121 -0.90659 0.21927 -0.93041 C 0.23142 -0.94659 0.2316 -0.95076 0.24948 -0.95792 C 0.26493 -0.95631 0.28212 -0.96162 0.29548 -0.95145 C 0.30173 -0.94683 0.31146 -0.93249 0.31146 -0.93249 C 0.31632 -0.91353 0.30937 -0.93781 0.31614 -0.92185 C 0.32031 -0.91237 0.32187 -0.8985 0.32413 -0.88833 C 0.32465 -0.88278 0.32569 -0.877 0.32569 -0.87145 C 0.32569 -0.83792 0.33507 -0.7637 0.30035 -0.74636 C 0.29687 -0.7422 0.29496 -0.74035 0.29236 -0.73411 C 0.29149 -0.73203 0.2908 -0.72532 0.2908 -0.7274 C 0.2908 -0.73272 0.29236 -0.73596 0.29392 -0.74035 " pathEditMode="relative" ptsTypes="fAAfffffffffffffffffffffffffffffffffA">
                                      <p:cBhvr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7 -0.04579 C 0.00364 -0.05804 0.00764 -0.06128 0.01649 -0.06891 C 0.02378 -0.07538 0.02986 -0.08532 0.03715 -0.09226 C 0.04218 -0.1022 0.04826 -0.11122 0.05468 -0.11977 C 0.0585 -0.13249 0.06666 -0.14128 0.07048 -0.15353 C 0.08246 -0.19237 0.06979 -0.15839 0.07847 -0.18105 C 0.08194 -0.2 0.08021 -0.19237 0.08316 -0.20417 C 0.08264 -0.22105 0.08298 -0.23816 0.08159 -0.25503 C 0.08142 -0.25758 0.07396 -0.2733 0.07361 -0.27399 C 0.06302 -0.29526 0.03906 -0.30266 0.02135 -0.30775 C 0.01632 -0.30914 0.01198 -0.3133 0.00694 -0.31422 C -0.00139 -0.31584 -0.0099 -0.31561 -0.01841 -0.31631 C -0.02743 -0.31492 -0.03646 -0.31399 -0.04532 -0.31214 C -0.05226 -0.31076 -0.05643 -0.3022 -0.06285 -0.29943 C -0.06667 -0.29411 -0.07014 -0.28694 -0.0724 -0.28024 C -0.07379 -0.27631 -0.07552 -0.26775 -0.07552 -0.26775 C -0.07604 -0.26289 -0.07709 -0.25804 -0.07709 -0.25295 C -0.07709 -0.24162 -0.07726 -0.23006 -0.07552 -0.21896 C -0.07466 -0.21295 -0.06771 -0.2111 -0.06441 -0.21064 C -0.05695 -0.20948 -0.04966 -0.20925 -0.04219 -0.20856 C 0.0118 -0.21203 0.00503 -0.2074 0.03403 -0.21688 C 0.04653 -0.22521 0.05798 -0.23631 0.07048 -0.2444 C 0.07691 -0.25619 0.08593 -0.26428 0.09271 -0.27607 C 0.09635 -0.2911 0.09166 -0.27492 0.10538 -0.29735 C 0.11007 -0.30498 0.11962 -0.32047 0.11962 -0.32047 C 0.12257 -0.33133 0.13003 -0.3392 0.13559 -0.34798 C 0.14028 -0.35515 0.14375 -0.3644 0.14826 -0.37133 C 0.15052 -0.3748 0.15382 -0.37642 0.15625 -0.37966 C 0.16736 -0.39446 0.15104 -0.37873 0.16406 -0.39029 C 0.17153 -0.40463 0.1618 -0.38775 0.17517 -0.40301 C 0.17656 -0.40463 0.17725 -0.4074 0.17847 -0.40925 C 0.18281 -0.41619 0.18403 -0.41642 0.18958 -0.42197 C 0.19496 -0.43284 0.20156 -0.44209 0.2085 -0.45157 C 0.21215 -0.45642 0.21475 -0.46313 0.21805 -0.46844 C 0.22187 -0.47469 0.22656 -0.47954 0.23073 -0.48532 C 0.23663 -0.49342 0.25208 -0.52162 0.26093 -0.52555 C 0.26979 -0.53735 0.271 -0.53735 0.28159 -0.54451 " pathEditMode="relative" ptsTypes="ffffffffffffffffffffffffffffffffffffA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0.03861 C -0.01111 -0.04855 -0.01563 -0.05295 -0.02535 -0.06589 C -0.02795 -0.06936 -0.03125 -0.07237 -0.03333 -0.07653 C -0.03767 -0.08508 -0.04028 -0.09364 -0.04445 -0.10196 C -0.04653 -0.11283 -0.0507 -0.13086 -0.05556 -0.13988 C -0.05781 -0.15838 -0.06042 -0.17919 -0.06493 -0.19699 C -0.0658 -0.20832 -0.0684 -0.21965 -0.06823 -0.23098 C -0.06701 -0.32693 -0.07604 -0.38982 -0.0316 -0.45919 C -0.02639 -0.46751 -0.02587 -0.47352 -0.01892 -0.48023 C -0.01528 -0.48786 -0.01267 -0.49017 -0.00625 -0.49295 C 0.01771 -0.52647 0.07205 -0.48601 0.10174 -0.47815 C 0.10469 -0.4756 0.10816 -0.47445 0.11111 -0.4719 C 0.12292 -0.46127 0.10955 -0.46821 0.12066 -0.46335 C 0.12535 -0.45757 0.12882 -0.4504 0.13333 -0.44439 C 0.13698 -0.4326 0.14115 -0.42127 0.14618 -0.41063 C 0.1467 -0.40347 0.14687 -0.3963 0.14774 -0.38936 C 0.14844 -0.38358 0.15087 -0.37248 0.15087 -0.37225 C 0.15035 -0.35214 0.15069 -0.33156 0.1493 -0.31121 C 0.14861 -0.30011 0.14566 -0.30127 0.14132 -0.29433 C 0.13628 -0.28647 0.13993 -0.2867 0.13177 -0.27953 C 0.12031 -0.26936 0.10347 -0.26844 0.09062 -0.26266 C 0.05035 -0.26335 0.01024 -0.26289 -0.03004 -0.26474 C -0.03333 -0.26497 -0.03958 -0.2689 -0.03958 -0.26867 C -0.04497 -0.27445 -0.04913 -0.27884 -0.05556 -0.28162 C -0.06233 -0.29063 -0.07118 -0.29618 -0.07778 -0.30497 C -0.08281 -0.31167 -0.08715 -0.31953 -0.09201 -0.32601 C -0.1007 -0.33757 -0.1092 -0.34474 -0.1158 -0.35977 C -0.13333 -0.39953 -0.14531 -0.44485 -0.15556 -0.48878 C -0.15955 -0.50566 -0.16198 -0.5237 -0.16823 -0.53942 C -0.17222 -0.57225 -0.17552 -0.62312 -0.16024 -0.65364 C -0.15833 -0.66173 -0.15521 -0.66774 -0.15226 -0.67491 C -0.14635 -0.68948 -0.14236 -0.70358 -0.1349 -0.71699 C -0.13142 -0.73133 -0.13576 -0.71653 -0.13004 -0.72763 C -0.1217 -0.74335 -0.11979 -0.74982 -0.10938 -0.7637 C -0.10625 -0.76786 -0.10486 -0.77433 -0.10156 -0.77849 C -0.09896 -0.78196 -0.09618 -0.78543 -0.09358 -0.7889 C -0.08889 -0.79514 -0.08559 -0.803 -0.07934 -0.80578 C -0.07066 -0.81364 -0.06667 -0.81549 -0.05712 -0.82058 C -0.04445 -0.81988 -0.0316 -0.81965 -0.01892 -0.81849 C 0.00365 -0.81641 0.00347 -0.79399 0.01597 -0.77618 C 0.02465 -0.74173 0.03142 -0.70659 0.03507 -0.67052 C 0.03455 -0.65433 0.03455 -0.63815 0.03333 -0.62196 C 0.03229 -0.60925 0.02569 -0.60208 0.02066 -0.59237 C 0.01788 -0.58104 0.01649 -0.57549 0.01111 -0.56485 C 0.00903 -0.56069 0.01111 -0.5748 0.01111 -0.57965 " pathEditMode="relative" rAng="0" ptsTypes="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3" y="-390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2 -0.02359 C -0.02743 -0.00555 -0.05208 -0.01873 -0.06875 -0.01943 C -0.07535 -0.02775 -0.08472 -0.03214 -0.09271 -0.03839 C -0.09705 -0.04162 -0.10538 -0.04902 -0.10538 -0.04879 C -0.11302 -0.06428 -0.10278 -0.04532 -0.11493 -0.06151 C -0.12708 -0.07769 -0.11285 -0.06405 -0.12431 -0.07422 C -0.12882 -0.08324 -0.13281 -0.09226 -0.13872 -0.09966 C -0.14011 -0.10544 -0.1434 -0.11052 -0.1434 -0.11654 C -0.1434 -0.1348 -0.13229 -0.14428 -0.12431 -0.15677 C -0.1217 -0.16093 -0.12014 -0.16694 -0.11649 -0.16948 C -0.10191 -0.17943 -0.08142 -0.17735 -0.06563 -0.17989 C -0.05851 -0.18474 -0.05955 -0.18451 -0.05139 -0.18844 C -0.04826 -0.18983 -0.04497 -0.19122 -0.04184 -0.19261 C -0.04028 -0.1933 -0.03715 -0.19469 -0.03715 -0.19446 C -0.0309 -0.20024 -0.02361 -0.20417 -0.01649 -0.2074 C -0.01163 -0.21688 -0.00521 -0.22382 -0.00208 -0.23492 C -0.00382 -0.25596 -0.00208 -0.25827 -0.01493 -0.26659 C -0.01927 -0.27261 -0.02361 -0.27399 -0.02917 -0.27723 C -0.03125 -0.27839 -0.03351 -0.27977 -0.03542 -0.28139 C -0.03663 -0.28255 -0.03733 -0.28486 -0.03872 -0.28578 C -0.05052 -0.29388 -0.06511 -0.29133 -0.0783 -0.29203 C -0.10642 -0.29365 -0.13455 -0.29503 -0.1625 -0.29827 C -0.17257 -0.30128 -0.18264 -0.30359 -0.19271 -0.30683 C -0.20886 -0.31769 -0.18507 -0.30289 -0.2132 -0.31307 C -0.22778 -0.31839 -0.23924 -0.33341 -0.25295 -0.34058 C -0.2625 -0.35376 -0.27326 -0.36555 -0.28316 -0.37873 C -0.28663 -0.38336 -0.28837 -0.39006 -0.29097 -0.39561 C -0.30087 -0.41642 -0.30486 -0.44047 -0.31163 -0.46336 C -0.31389 -0.48185 -0.31667 -0.49943 -0.31806 -0.51815 C -0.31684 -0.56417 -0.31927 -0.57226 -0.30695 -0.60486 C -0.3066 -0.6081 -0.30573 -0.61943 -0.30382 -0.62382 C -0.29792 -0.63792 -0.28941 -0.64995 -0.2816 -0.66197 C -0.28038 -0.66382 -0.27986 -0.66659 -0.2783 -0.66821 C -0.27587 -0.67099 -0.26511 -0.67237 -0.26406 -0.67261 C -0.18958 -0.67006 -0.11597 -0.66683 -0.04184 -0.66197 C -0.02049 -0.6592 -0.00903 -0.65711 0.01528 -0.65573 C 0.03038 -0.65041 0.04479 -0.64417 0.05972 -0.63862 C 0.07101 -0.62983 0.08385 -0.62382 0.09462 -0.61341 C 0.10104 -0.6074 0.10521 -0.59931 0.11059 -0.59214 C 0.11389 -0.57896 0.11632 -0.56578 0.1184 -0.55214 C 0.11788 -0.52255 0.1184 -0.49295 0.11684 -0.46336 C 0.11667 -0.45943 0.10955 -0.4548 0.10729 -0.4548 " pathEditMode="relative" rAng="0" ptsTypes="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33" y="-315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38 -0.06289 C 0.42257 -0.06451 0.34913 -0.0511 0.54844 -0.07122 C 0.56215 -0.07862 0.57708 -0.08024 0.59149 -0.08394 C 0.59844 -0.09041 0.60573 -0.09526 0.61372 -0.09873 C 0.61892 -0.10359 0.62378 -0.10382 0.62951 -0.10729 C 0.63385 -0.10983 0.63802 -0.11284 0.64219 -0.11561 C 0.64514 -0.11769 0.65174 -0.12 0.65174 -0.12 C 0.65903 -0.12925 0.66944 -0.13041 0.67882 -0.13272 C 0.68229 -0.13596 0.68646 -0.13781 0.68993 -0.14104 C 0.69566 -0.14613 0.7 -0.15284 0.70573 -0.15792 C 0.70938 -0.16555 0.71458 -0.17157 0.7184 -0.1792 C 0.72483 -0.19191 0.71806 -0.18405 0.72639 -0.19191 C 0.73247 -0.20787 0.74201 -0.22151 0.74705 -0.23839 C 0.75087 -0.25133 0.75069 -0.26706 0.7566 -0.27839 C 0.76007 -0.29226 0.76094 -0.30683 0.76441 -0.3207 C 0.77188 -0.39353 0.76997 -0.37318 0.76615 -0.51099 C 0.7658 -0.52463 0.75764 -0.54128 0.75174 -0.55122 C 0.74063 -0.57041 0.7283 -0.59168 0.71372 -0.60625 C 0.70538 -0.61457 0.69444 -0.6192 0.68507 -0.62521 C 0.66319 -0.62405 0.64549 -0.62313 0.62483 -0.61873 C 0.61042 -0.61249 0.59549 -0.61087 0.58038 -0.60833 C 0.56458 -0.60116 0.54844 -0.59399 0.53281 -0.58706 C 0.52639 -0.57896 0.53316 -0.58683 0.52326 -0.57873 C 0.50955 -0.56763 0.4967 -0.55446 0.48351 -0.54266 C 0.48142 -0.54104 0.47917 -0.54035 0.47726 -0.5385 C 0.46875 -0.52995 0.46233 -0.51862 0.4533 -0.51099 C 0.44774 -0.50151 0.44184 -0.49688 0.43594 -0.48787 C 0.42361 -0.46937 0.44688 -0.49804 0.42639 -0.47076 C 0.42135 -0.46405 0.41563 -0.4585 0.41042 -0.4518 C 0.40382 -0.44301 0.39896 -0.43422 0.39149 -0.42636 C 0.38264 -0.4074 0.37101 -0.39168 0.36128 -0.37365 C 0.3526 -0.35792 0.34479 -0.34243 0.33594 -0.32717 C 0.32726 -0.31237 0.31667 -0.28625 0.30573 -0.27631 C 0.30208 -0.26891 0.29948 -0.26428 0.29306 -0.26151 C 0.29097 -0.25943 0.28924 -0.25573 0.28663 -0.25526 C 0.27917 -0.25411 0.27153 -0.25503 0.26441 -0.25735 C 0.25208 -0.26151 0.24392 -0.2837 0.23438 -0.29318 C 0.22813 -0.30937 0.23455 -0.29457 0.22326 -0.31237 C 0.20434 -0.34197 0.21892 -0.32278 0.20729 -0.33758 C 0.19896 -0.36602 0.18507 -0.39307 0.17378 -0.42012 C 0.15903 -0.45665 0.14618 -0.49711 0.13594 -0.53642 C 0.13038 -0.55769 0.12222 -0.5785 0.11684 -0.59977 C 0.11406 -0.62289 0.11771 -0.60278 0.11059 -0.62313 C 0.1059 -0.63654 0.10451 -0.65596 0.09306 -0.66104 C 0.06285 -0.65873 0.0724 -0.65804 0.05174 -0.65272 C 0.04392 -0.64532 0.03559 -0.64232 0.02639 -0.64 C 0.02431 -0.63862 0.02222 -0.637 0.01997 -0.63584 C 0.01684 -0.63422 0.01059 -0.63145 0.01059 -0.63145 C -0.00069 -0.61711 0.01615 -0.63723 0.0026 -0.62521 C -0.00365 -0.61966 -0.00955 -0.61318 -0.01493 -0.60625 C -0.01858 -0.60139 -0.02604 -0.59145 -0.02604 -0.59145 C -0.0316 -0.56879 -0.04149 -0.55076 -0.04184 -0.52578 C -0.04236 -0.48347 -0.04184 -0.44139 -0.04184 -0.39908 " pathEditMode="relative" ptsTypes="ffffffffffffffffffffffffffffffffffffffffffffffffffffA"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0.0289 C -0.01527 -0.02682 -0.02465 -0.02474 -0.03993 -0.02682 C -0.04322 -0.02821 -0.046 -0.03168 -0.0493 -0.03307 C -0.06093 -0.03792 -0.07309 -0.03838 -0.08437 -0.04578 C -0.09496 -0.05295 -0.10451 -0.06636 -0.11284 -0.07746 C -0.12204 -0.08971 -0.13333 -0.10266 -0.13993 -0.11769 C -0.14461 -0.12879 -0.14809 -0.14012 -0.1526 -0.15145 C -0.15607 -0.17018 -0.15763 -0.18729 -0.1526 -0.20648 C -0.15086 -0.21318 -0.14583 -0.21734 -0.14305 -0.22359 C -0.13836 -0.23307 -0.13767 -0.23376 -0.12881 -0.23607 C -0.11423 -0.23445 -0.10173 -0.23029 -0.0875 -0.22775 C -0.0802 -0.22428 -0.07256 -0.22451 -0.06527 -0.22151 C -0.04305 -0.22197 -0.02083 -0.22151 0.00139 -0.22359 C 0.01459 -0.22451 0.02987 -0.23607 0.04271 -0.24023 C 0.04809 -0.24532 0.05209 -0.24671 0.05851 -0.24879 C 0.06806 -0.26081 0.05487 -0.24555 0.0665 -0.25503 C 0.07448 -0.26174 0.0724 -0.26613 0.08403 -0.26983 C 0.08907 -0.277 0.09671 -0.27931 0.10296 -0.28463 C 0.11268 -0.29272 0.12032 -0.30544 0.12848 -0.3163 C 0.13629 -0.32671 0.1448 -0.34058 0.1507 -0.35237 C 0.16094 -0.37295 0.15591 -0.36601 0.16337 -0.37549 C 0.16719 -0.38844 0.17344 -0.39746 0.17917 -0.40948 C 0.18195 -0.41549 0.18681 -0.41989 0.18872 -0.42636 C 0.19237 -0.43908 0.19619 -0.44879 0.20139 -0.46012 C 0.20695 -0.49388 0.2165 -0.52555 0.22205 -0.55954 C 0.22049 -0.60532 0.22726 -0.67399 0.18872 -0.69896 C 0.1816 -0.70914 0.15921 -0.71191 0.14896 -0.71376 C 0.13994 -0.71307 0.13091 -0.7133 0.12205 -0.71168 C 0.11875 -0.71122 0.1125 -0.70752 0.1125 -0.70729 C 0.1066 -0.69942 0.09844 -0.69318 0.09341 -0.68416 C 0.0908 -0.67954 0.08941 -0.67422 0.08716 -0.66937 C 0.08507 -0.65827 0.08351 -0.64648 0.08073 -0.63561 C 0.07987 -0.62844 0.07761 -0.62174 0.07761 -0.61457 C 0.07761 -0.58705 0.08073 -0.54567 0.09028 -0.51931 C 0.09184 -0.50174 0.09184 -0.50821 0.09184 -0.50035 " pathEditMode="relative" rAng="0" ptsTypes="ffffffffffffffffffffffffffffffffffA"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90" y="-340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.00023 C -0.00885 -0.00278 -0.01389 0.00162 -0.02222 0.00416 C -0.08767 0.00277 -0.0901 0.00763 -0.13178 -0.00416 C -0.14428 -0.00763 -0.15782 -0.00971 -0.16823 -0.02081 C -0.18317 -0.03723 -0.19028 -0.06012 -0.20157 -0.08 C -0.20417 -0.09734 -0.21355 -0.11445 -0.2191 -0.13087 C -0.22275 -0.14197 -0.22205 -0.1452 -0.22379 -0.15653 C -0.22674 -0.17619 -0.23126 -0.19538 -0.23334 -0.21572 C -0.23282 -0.23815 -0.23872 -0.26382 -0.23021 -0.28301 C -0.2283 -0.2874 -0.21528 -0.31307 -0.21112 -0.31908 C -0.20886 -0.32255 -0.20556 -0.3244 -0.20313 -0.32763 C -0.18942 -0.34567 -0.1849 -0.35792 -0.16511 -0.3637 C -0.15973 -0.36278 -0.15435 -0.36324 -0.14914 -0.36116 C -0.14185 -0.35861 -0.13664 -0.34613 -0.13021 -0.34012 C -0.1283 -0.33503 -0.1257 -0.33041 -0.12379 -0.32555 C -0.11928 -0.3133 -0.12153 -0.30775 -0.11424 -0.29804 C -0.11112 -0.26497 -0.10885 -0.25596 -0.11268 -0.21318 C -0.11303 -0.20856 -0.11615 -0.20509 -0.11754 -0.2007 C -0.12587 -0.17688 -0.13716 -0.16185 -0.15087 -0.14382 C -0.15886 -0.13318 -0.16719 -0.1207 -0.17778 -0.11422 C -0.18716 -0.10844 -0.19792 -0.10705 -0.20643 -0.09919 C -0.22483 -0.08278 -0.2408 -0.07561 -0.26198 -0.06752 C -0.27692 -0.06174 -0.29289 -0.05249 -0.30799 -0.04856 C -0.3382 -0.04046 -0.35296 -0.04 -0.38091 -0.03792 C -0.4158 -0.03145 -0.4481 -0.04 -0.48247 -0.0444 C -0.51685 -0.05942 -0.54688 -0.09064 -0.57466 -0.12023 C -0.59653 -0.14382 -0.6191 -0.16879 -0.63646 -0.19861 C -0.63907 -0.20301 -0.64046 -0.20856 -0.64289 -0.21318 C -0.65886 -0.24255 -0.67501 -0.26844 -0.68577 -0.30197 C -0.69514 -0.33156 -0.70001 -0.36208 -0.70643 -0.39307 C -0.70955 -0.43237 -0.71615 -0.47029 -0.7191 -0.50914 C -0.72153 -0.54104 -0.72119 -0.57364 -0.72692 -0.60463 C -0.72587 -0.64162 -0.7257 -0.67931 -0.72379 -0.7163 C -0.7231 -0.73064 -0.72084 -0.74451 -0.7191 -0.75861 C -0.71389 -0.80139 -0.70973 -0.84093 -0.6731 -0.85179 C -0.64983 -0.84971 -0.60591 -0.85156 -0.57778 -0.83908 C -0.56806 -0.83468 -0.55886 -0.83237 -0.54914 -0.82844 C -0.54428 -0.82659 -0.5349 -0.8222 -0.5349 -0.8222 C -0.5283 -0.81526 -0.51962 -0.80971 -0.51424 -0.80093 C -0.50782 -0.79075 -0.50139 -0.78035 -0.49532 -0.76925 C -0.49202 -0.76347 -0.49028 -0.7563 -0.48733 -0.75029 C -0.48421 -0.73734 -0.48073 -0.7244 -0.47622 -0.71237 C -0.4757 -0.7089 -0.4757 -0.70497 -0.47466 -0.70151 C -0.47396 -0.69919 -0.47205 -0.69757 -0.47136 -0.69526 C -0.46737 -0.68093 -0.46563 -0.66544 -0.46198 -0.65087 C -0.46077 -0.64046 -0.45955 -0.63122 -0.45712 -0.62127 C -0.45764 -0.60301 -0.4566 -0.58451 -0.45869 -0.56648 C -0.45921 -0.56116 -0.46303 -0.55792 -0.46511 -0.55353 C -0.48143 -0.52162 -0.46007 -0.5526 -0.47136 -0.53665 C -0.47431 -0.52625 -0.47848 -0.51908 -0.48421 -0.51145 C -0.48924 -0.49757 -0.48594 -0.50544 -0.49532 -0.48833 C -0.49879 -0.48185 -0.49983 -0.47399 -0.50313 -0.46729 C -0.50469 -0.43399 -0.50469 -0.44601 -0.50469 -0.43122 " pathEditMode="relative" ptsTypes="ffffffffff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0" presetClass="path" presetSubtype="0" accel="49667" decel="4966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7341E-6 C 0.00052 -0.00208 0.00191 -0.00416 0.00156 -0.00647 C 0.00121 -0.00902 -0.00087 -0.0104 -0.00156 -0.01272 C -0.00243 -0.01549 -0.00226 -0.0185 -0.00313 -0.02127 C -0.00382 -0.02358 -0.00538 -0.0252 -0.00643 -0.02751 C -0.01372 -0.04416 -0.0191 -0.0652 -0.03177 -0.07607 C -0.03889 -0.09087 -0.05261 -0.08139 -0.06354 -0.07815 C -0.07153 -0.07306 -0.079 -0.06728 -0.08733 -0.06335 C -0.09514 -0.05526 -0.10122 -0.04532 -0.10955 -0.03815 C -0.11719 -0.02428 -0.12222 -0.01017 -0.12535 0.00601 C -0.12743 0.03121 -0.1283 0.0289 -0.12379 0.05919 C -0.12257 0.06705 -0.11771 0.07237 -0.11424 0.07815 C -0.1007 0.10035 -0.0816 0.1133 -0.06025 0.1163 C -0.03733 0.12647 0.00121 0.11746 0.0191 0.1163 C 0.02482 0.11376 0.02882 0.10983 0.03489 0.10775 C 0.04271 0.10035 0.04982 0.09272 0.05712 0.08462 C 0.0625 0.07861 0.06649 0.07006 0.07135 0.06335 C 0.07482 0.0511 0.07066 0.06243 0.07778 0.05272 C 0.0816 0.04763 0.08489 0.03815 0.08732 0.03168 C 0.0934 0.01549 0.09826 -0.00139 0.10156 -0.01896 C 0.10104 -0.0437 0.10208 -0.06844 0.1 -0.09295 C 0.09844 -0.11214 0.09357 -0.11191 0.08732 -0.12509 C 0.0835 -0.13272 0.08073 -0.14497 0.07621 -0.15214 C 0.05937 -0.17896 0.03229 -0.18497 0.00798 -0.19029 C -0.06094 -0.22636 -0.13733 -0.16509 -0.17934 -0.09526 C -0.18247 -0.08486 -0.18715 -0.07607 -0.19045 -0.06566 C -0.19271 -0.05873 -0.19688 -0.04439 -0.19688 -0.04439 C -0.20816 0.0326 -0.20382 0.07607 -0.17465 0.13526 C -0.16354 0.15792 -0.15504 0.1741 -0.13802 0.18821 C -0.12795 0.20486 -0.11215 0.21318 -0.09844 0.22405 C -0.06545 0.25041 -0.02587 0.27283 0.01267 0.27908 C 0.04653 0.29387 0.09514 0.28139 0.12535 0.27908 C 0.1651 0.26821 0.20868 0.25526 0.23975 0.2178 C 0.24896 0.20694 0.25208 0.19306 0.26024 0.18173 C 0.26128 0.17619 0.26198 0.17017 0.26354 0.16462 C 0.26458 0.16093 0.26771 0.15838 0.26823 0.15422 C 0.27048 0.13387 0.26944 0.1133 0.27135 0.09295 C 0.27344 0.04856 0.28229 -0.00301 0.26666 -0.04439 C 0.26146 -0.08694 0.23854 -0.1311 0.21753 -0.16277 C 0.20121 -0.18751 0.17951 -0.22196 0.15712 -0.23884 C 0.14496 -0.24786 0.13246 -0.25688 0.12066 -0.26636 C 0.11666 -0.26936 0.11354 -0.27399 0.10955 -0.27699 C 0.10104 -0.28347 0.09635 -0.28347 0.08732 -0.28763 C 0.075 -0.29341 0.06753 -0.29873 0.05555 -0.30243 C 0.04392 -0.30613 0.03229 -0.30775 0.02066 -0.31075 C 0.00052 -0.30959 -0.01962 -0.3089 -0.03976 -0.30659 C -0.04618 -0.3059 -0.054 -0.30012 -0.06025 -0.29803 C -0.07101 -0.29433 -0.08264 -0.2904 -0.09358 -0.28763 C -0.11719 -0.28162 -0.14115 -0.27746 -0.16511 -0.27283 C -0.17726 -0.27353 -0.18959 -0.27191 -0.20156 -0.27491 C -0.20643 -0.27607 -0.20886 -0.2837 -0.21268 -0.28763 C -0.229 -0.30405 -0.24011 -0.33225 -0.25087 -0.35514 C -0.25243 -0.35838 -0.25278 -0.36231 -0.254 -0.36578 C -0.25486 -0.36809 -0.25608 -0.36994 -0.25712 -0.37202 C -0.25972 -0.38266 -0.26198 -0.39329 -0.26511 -0.4037 C -0.26702 -0.41757 -0.26893 -0.43052 -0.27136 -0.44393 C -0.27309 -0.47931 -0.28368 -0.53156 -0.26823 -0.56231 C -0.26441 -0.57827 -0.26146 -0.5815 -0.254 -0.59399 C -0.24757 -0.60509 -0.2441 -0.62081 -0.23334 -0.62566 C -0.225 -0.63746 -0.21042 -0.64786 -0.19844 -0.6511 C -0.18768 -0.65734 -0.17743 -0.65827 -0.16667 -0.66381 C -0.13976 -0.66243 -0.10122 -0.66613 -0.07136 -0.65526 C -0.06285 -0.64855 -0.05382 -0.64254 -0.04445 -0.63838 C -0.03229 -0.62266 -0.03959 -0.63075 -0.02222 -0.61526 C -0.01667 -0.6104 0.01597 -0.56624 0.02066 -0.56023 C 0.02517 -0.55445 0.02639 -0.54775 0.03021 -0.54127 C 0.03941 -0.52601 0.05278 -0.51098 0.05868 -0.49249 C 0.06285 -0.47931 0.06007 -0.48486 0.06666 -0.47561 C 0.075 -0.44832 0.08229 -0.42058 0.09045 -0.39329 C 0.09149 -0.38196 0.0934 -0.37087 0.09357 -0.35931 C 0.09392 -0.32555 0.096 -0.24647 0.07934 -0.20717 C 0.06805 -0.18035 0.08177 -0.21988 0.06979 -0.18821 C 0.0658 -0.17734 0.06319 -0.16347 0.05555 -0.15653 C 0.03125 -0.10636 -0.02292 -0.09341 -0.06354 -0.08462 C -0.0842 -0.08532 -0.10486 -0.08416 -0.12535 -0.0867 C -0.12795 -0.08694 -0.12952 -0.09133 -0.13177 -0.09295 C -0.13785 -0.09734 -0.14462 -0.1015 -0.15087 -0.10566 C -0.15712 -0.11445 -0.16615 -0.11931 -0.17136 -0.12902 C -0.17917 -0.14381 -0.1691 -0.12601 -0.1809 -0.14173 C -0.18594 -0.14844 -0.1908 -0.15723 -0.19531 -0.16486 C -0.19584 -0.16694 -0.19601 -0.16948 -0.19688 -0.17133 C -0.19913 -0.17642 -0.20313 -0.18081 -0.20469 -0.18613 C -0.20781 -0.19746 -0.21025 -0.20902 -0.21424 -0.21988 C -0.21615 -0.23329 -0.21754 -0.2467 -0.2191 -0.26012 C -0.20781 -0.40393 -0.19497 -0.3089 0.01111 -0.31283 C 0.0967 -0.32717 0.17621 -0.32162 0.26666 -0.32347 C 0.27604 -0.32971 0.28055 -0.33618 0.28889 -0.34474 C 0.30833 -0.36393 0.32725 -0.38566 0.34132 -0.41225 C 0.34496 -0.42728 0.34253 -0.42127 0.34757 -0.43121 C 0.3493 -0.44046 0.35017 -0.44971 0.35243 -0.45873 C 0.35607 -0.50312 0.35087 -0.54798 0.35087 -0.59191 " pathEditMode="relative" ptsTypes="ffffffffffffffffffffffffffffffffffffffffffffffffffffffffffffffffffffffffffffffffffffffffffA">
                                      <p:cBhvr>
                                        <p:cTn id="56" dur="3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2" presetClass="exit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Ptáci v lese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6146" name="Picture 2" descr="Soubor:Uhu-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2088232" cy="3279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Cuculus canor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170" y="1236338"/>
            <a:ext cx="347812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oubor:Buteo buteo 1 (Lukasz Lukasik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3515544" cy="2636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Soubor:Schwarzspecht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36682"/>
            <a:ext cx="2173088" cy="330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Soubor:David Palmer Capercaillie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231" y="3789040"/>
            <a:ext cx="3957461" cy="2636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46490" y="2859422"/>
            <a:ext cx="701667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výr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3151809"/>
            <a:ext cx="1507207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kukačka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2996952"/>
            <a:ext cx="102605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datel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48157" y="5949280"/>
            <a:ext cx="980781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káně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5949280"/>
            <a:ext cx="1182183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tetřev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24568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Vodní ptáci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husa velk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2457450" cy="327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Blässhuhn Fulica atra Richard Bart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2702" y="1484784"/>
            <a:ext cx="339344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Two Swans In Wat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7313"/>
            <a:ext cx="2450045" cy="326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Kachn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61048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oubor:Alcedo atthis 2 (Lukasz Lukasik)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70684"/>
            <a:ext cx="3659560" cy="274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06031" y="3068960"/>
            <a:ext cx="974947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husa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87237" y="1484784"/>
            <a:ext cx="997837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lyska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2239" y="347313"/>
            <a:ext cx="1051891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labuť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21174" y="5964548"/>
            <a:ext cx="136390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kachna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5964548"/>
            <a:ext cx="167545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ledňáček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52915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Ptáci na polích a loukách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Soubor:Ooievaar met publiek in het Zw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77579"/>
            <a:ext cx="289978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Phasianus colchicus 2 tom (Lukasz Lukasik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84" y="1268760"/>
            <a:ext cx="2784309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Alauda arvensis 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148" y="1268760"/>
            <a:ext cx="2690089" cy="1793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European Goldfinch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050" y="3644308"/>
            <a:ext cx="2758320" cy="2566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Soubor:Wachtel in Haltung clipped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84" y="4269828"/>
            <a:ext cx="2784309" cy="168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32040" y="5224844"/>
            <a:ext cx="767967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čáp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3212976"/>
            <a:ext cx="1300997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bažant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0387" y="5918140"/>
            <a:ext cx="160217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křepelka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86338" y="2891541"/>
            <a:ext cx="1361655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skřivan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6338" y="5954044"/>
            <a:ext cx="126887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stehlík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69443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Ptáci v blízkosti lidských obydlí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Soubor:Kos cern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3312368" cy="2339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House sparrowII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34480"/>
            <a:ext cx="2592288" cy="1730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House Sparrow (Passer domesticus)- Female in Kolkata I IMG 378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002" y="1900380"/>
            <a:ext cx="2457182" cy="1707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ubor:Landsval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39931"/>
            <a:ext cx="3168352" cy="2027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Soubor:Go&amp;lstrok;&amp;aogon;b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16094"/>
            <a:ext cx="2432806" cy="2381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Soubor:Sroka Pica Pica II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366" y="4067715"/>
            <a:ext cx="2593105" cy="1999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39752" y="2964833"/>
            <a:ext cx="733471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kos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7" y="2754250"/>
            <a:ext cx="1295163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vrabec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877272"/>
            <a:ext cx="1728550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vlaštovka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0291" y="6202245"/>
            <a:ext cx="1144865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holub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23918" y="5812448"/>
            <a:ext cx="118577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straka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20652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Cizokrajní ptáci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6146" name="Picture 2" descr="C:\Users\Marie\AppData\Local\Microsoft\Windows\Temporary Internet Files\Content.IE5\74L20U2Q\MP9001804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ie\AppData\Local\Microsoft\Windows\Temporary Internet Files\Content.IE5\LCHGGIZ3\MP9004243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44207" y="302740"/>
            <a:ext cx="2384173" cy="368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rie\AppData\Local\Microsoft\Windows\Temporary Internet Files\Content.IE5\LCHGGIZ3\MP9004317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246918"/>
            <a:ext cx="3382456" cy="2254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ie\AppData\Local\Microsoft\Windows\Temporary Internet Files\Content.IE5\74L20U2Q\MP9004317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924" y="3645024"/>
            <a:ext cx="2016224" cy="2983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Soubor:Ostriches cape point cropped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04" y="4272506"/>
            <a:ext cx="2987613" cy="233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http://upload.wikimedia.org/wikipedia/commons/thumb/4/4e/White-backed_vultures_eating_a_dead_wildebeest.JPG/250px-White-backed_vultures_eating_a_dead_wildebeest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41446"/>
            <a:ext cx="3104252" cy="233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3501008"/>
            <a:ext cx="1675459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papoušci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9871" y="2917528"/>
            <a:ext cx="140192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kolibřík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3501008"/>
            <a:ext cx="1131464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tukan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1257" y="6226028"/>
            <a:ext cx="1205395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pštros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6238564"/>
            <a:ext cx="1311578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tučňák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36293" y="6093296"/>
            <a:ext cx="777777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sup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0151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9" dur="2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1107296"/>
              </p:ext>
            </p:extLst>
          </p:nvPr>
        </p:nvGraphicFramePr>
        <p:xfrm>
          <a:off x="755576" y="1412776"/>
          <a:ext cx="7416824" cy="5203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1" name="List" r:id="rId3" imgW="10982274" imgH="7705794" progId="Excel.Sheet.12">
                  <p:embed/>
                </p:oleObj>
              </mc:Choice>
              <mc:Fallback>
                <p:oleObj name="List" r:id="rId3" imgW="10982274" imgH="770579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55576" y="1412776"/>
                        <a:ext cx="7416824" cy="52033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691680" y="332656"/>
            <a:ext cx="5920082" cy="64633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Vylušti tajenku. Zjisti, co je to.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210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39960174"/>
              </p:ext>
            </p:extLst>
          </p:nvPr>
        </p:nvGraphicFramePr>
        <p:xfrm>
          <a:off x="179512" y="764704"/>
          <a:ext cx="7492685" cy="52565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0" name="List" r:id="rId3" imgW="10982274" imgH="7705794" progId="Excel.Sheet.12">
                  <p:embed/>
                </p:oleObj>
              </mc:Choice>
              <mc:Fallback>
                <p:oleObj name="List" r:id="rId3" imgW="10982274" imgH="770579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79512" y="764704"/>
                        <a:ext cx="7492685" cy="525658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196" name="Picture 4" descr="http://upload.wikimedia.org/wikipedia/commons/thumb/e/ee/Archaeopteryx_lithographica_-_cast_of_Humboldt_Museum_specimen.JPG/300px-Archaeopteryx_lithographica_-_cast_of_Humboldt_Museum_specime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704" y="764704"/>
            <a:ext cx="2880320" cy="2601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File:Archaeopteryx lithographic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6434" y="3689159"/>
            <a:ext cx="3288365" cy="246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1024" y="1280819"/>
            <a:ext cx="2232248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Je to nejznámější prapták.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10176" y="3645024"/>
            <a:ext cx="1872208" cy="255454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Měl společné znaky plazů a ptáků.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20447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4061</TotalTime>
  <Words>711</Words>
  <Application>Microsoft Office PowerPoint</Application>
  <PresentationFormat>Předvádění na obrazovce (4:3)</PresentationFormat>
  <Paragraphs>100</Paragraphs>
  <Slides>12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List aplikace Microsoft Excel</vt:lpstr>
      <vt:lpstr>Prezentace aplikace PowerPoint</vt:lpstr>
      <vt:lpstr>Anotace : </vt:lpstr>
      <vt:lpstr>Ptáci</vt:lpstr>
      <vt:lpstr>Ptáky dělíme do dvou skupin</vt:lpstr>
      <vt:lpstr>Doplň text</vt:lpstr>
      <vt:lpstr>Ptáci v lese</vt:lpstr>
      <vt:lpstr>Vodní ptáci</vt:lpstr>
      <vt:lpstr>Ptáci na polích a loukách</vt:lpstr>
      <vt:lpstr>Ptáci v blízkosti lidských obydlí</vt:lpstr>
      <vt:lpstr>Cizokrajní ptáci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285</cp:revision>
  <dcterms:created xsi:type="dcterms:W3CDTF">2013-02-10T09:33:26Z</dcterms:created>
  <dcterms:modified xsi:type="dcterms:W3CDTF">2013-03-13T19:35:51Z</dcterms:modified>
</cp:coreProperties>
</file>