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56" r:id="rId2"/>
    <p:sldId id="263" r:id="rId3"/>
    <p:sldId id="259" r:id="rId4"/>
    <p:sldId id="265" r:id="rId5"/>
    <p:sldId id="260" r:id="rId6"/>
    <p:sldId id="264" r:id="rId7"/>
    <p:sldId id="266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34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9076E6-1015-4E1E-BDCE-13D2523ADC3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43CD27-3AB3-42B3-A7D0-2C8B3B43F6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46274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43CD27-3AB3-42B3-A7D0-2C8B3B43F6C8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30896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249A-F7EA-45B1-98B5-A6613620D7D1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87AFB4D-308B-441D-ADAD-6D9663FEE3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249A-F7EA-45B1-98B5-A6613620D7D1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87AFB4D-308B-441D-ADAD-6D9663FEE3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249A-F7EA-45B1-98B5-A6613620D7D1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AFB4D-308B-441D-ADAD-6D9663FEE3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249A-F7EA-45B1-98B5-A6613620D7D1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AFB4D-308B-441D-ADAD-6D9663FEE3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249A-F7EA-45B1-98B5-A6613620D7D1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87AFB4D-308B-441D-ADAD-6D9663FEE31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249A-F7EA-45B1-98B5-A6613620D7D1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AFB4D-308B-441D-ADAD-6D9663FEE3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249A-F7EA-45B1-98B5-A6613620D7D1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AFB4D-308B-441D-ADAD-6D9663FEE3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249A-F7EA-45B1-98B5-A6613620D7D1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AFB4D-308B-441D-ADAD-6D9663FEE3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249A-F7EA-45B1-98B5-A6613620D7D1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AFB4D-308B-441D-ADAD-6D9663FEE31B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249A-F7EA-45B1-98B5-A6613620D7D1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AFB4D-308B-441D-ADAD-6D9663FEE3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249A-F7EA-45B1-98B5-A6613620D7D1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AFB4D-308B-441D-ADAD-6D9663FEE3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BE1249A-F7EA-45B1-98B5-A6613620D7D1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87AFB4D-308B-441D-ADAD-6D9663FEE3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imgres?q=m%C4%9Bste%C4%8Dko&amp;hl=cs&amp;biw=1366&amp;bih=576&amp;gbv=2&amp;tbm=isch&amp;tbnid=1wTDQwu2PCsi2M:&amp;imgrefurl=http://aktualne.centrum.cz/zpravy/krimi/clanek.phtml%3Fid%3D584915&amp;docid=03ernN2E2fZ9mM&amp;imgurl=http://img.aktualne.centrum.cz/145/41/1454122-mestecko-springfield-ze-simpsonovych.jpg&amp;w=478&amp;h=359&amp;ei=tMxTT43KI4Tk4QTFxvjWDQ&amp;zoom=1&amp;iact=rc&amp;dur=1&amp;sig=113371749014034453918&amp;page=1&amp;tbnh=162&amp;tbnw=216&amp;start=0&amp;ndsp=10&amp;ved=1t:429,r:2,s:0&amp;tx=123&amp;ty=74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19807" y="260647"/>
            <a:ext cx="8458200" cy="3006787"/>
          </a:xfrm>
        </p:spPr>
        <p:txBody>
          <a:bodyPr/>
          <a:lstStyle/>
          <a:p>
            <a:r>
              <a:rPr lang="cs-CZ" dirty="0" smtClean="0">
                <a:latin typeface="Bodoni MT Black" pitchFamily="18" charset="0"/>
              </a:rPr>
              <a:t>                  My </a:t>
            </a:r>
            <a:r>
              <a:rPr lang="cs-CZ" dirty="0" err="1" smtClean="0">
                <a:latin typeface="Bodoni MT Black" pitchFamily="18" charset="0"/>
              </a:rPr>
              <a:t>town</a:t>
            </a:r>
            <a:r>
              <a:rPr lang="cs-CZ" dirty="0">
                <a:latin typeface="Bodoni MT Black" pitchFamily="18" charset="0"/>
              </a:rPr>
              <a:t/>
            </a:r>
            <a:br>
              <a:rPr lang="cs-CZ" dirty="0">
                <a:latin typeface="Bodoni MT Black" pitchFamily="18" charset="0"/>
              </a:rPr>
            </a:br>
            <a:r>
              <a:rPr lang="cs-CZ" dirty="0" smtClean="0">
                <a:latin typeface="Bodoni MT Black" pitchFamily="18" charset="0"/>
              </a:rPr>
              <a:t>             </a:t>
            </a:r>
            <a:r>
              <a:rPr lang="cs-CZ" sz="2800" dirty="0" smtClean="0">
                <a:latin typeface="Bodoni MT Black" pitchFamily="18" charset="0"/>
              </a:rPr>
              <a:t>VY_22_074114_AJ.5.3-1 </a:t>
            </a:r>
            <a:r>
              <a:rPr lang="cs-CZ" dirty="0" smtClean="0">
                <a:latin typeface="Bodoni MT Black" pitchFamily="18" charset="0"/>
              </a:rPr>
              <a:t>                          </a:t>
            </a:r>
            <a:br>
              <a:rPr lang="cs-CZ" dirty="0" smtClean="0">
                <a:latin typeface="Bodoni MT Black" pitchFamily="18" charset="0"/>
              </a:rPr>
            </a:br>
            <a:r>
              <a:rPr lang="cs-CZ" dirty="0">
                <a:latin typeface="Bodoni MT Black" pitchFamily="18" charset="0"/>
              </a:rPr>
              <a:t/>
            </a:r>
            <a:br>
              <a:rPr lang="cs-CZ" dirty="0">
                <a:latin typeface="Bodoni MT Black" pitchFamily="18" charset="0"/>
              </a:rPr>
            </a:br>
            <a:r>
              <a:rPr lang="cs-CZ" dirty="0" smtClean="0">
                <a:latin typeface="Bodoni MT Black" pitchFamily="18" charset="0"/>
              </a:rPr>
              <a:t/>
            </a:r>
            <a:br>
              <a:rPr lang="cs-CZ" dirty="0" smtClean="0">
                <a:latin typeface="Bodoni MT Black" pitchFamily="18" charset="0"/>
              </a:rPr>
            </a:br>
            <a:r>
              <a:rPr lang="cs-CZ" dirty="0">
                <a:latin typeface="Bodoni MT Black" pitchFamily="18" charset="0"/>
              </a:rPr>
              <a:t> </a:t>
            </a:r>
            <a:r>
              <a:rPr lang="cs-CZ" dirty="0" smtClean="0">
                <a:latin typeface="Bodoni MT Black" pitchFamily="18" charset="0"/>
              </a:rPr>
              <a:t>     </a:t>
            </a:r>
            <a:r>
              <a:rPr lang="cs-CZ" sz="1800" dirty="0" smtClean="0">
                <a:latin typeface="Arial Rounded MT Bold" pitchFamily="34" charset="0"/>
              </a:rPr>
              <a:t>obr. 1                                  </a:t>
            </a:r>
            <a:endParaRPr lang="cs-CZ" sz="1800" dirty="0">
              <a:latin typeface="Arial Rounded MT Bold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184462" y="1700808"/>
            <a:ext cx="27865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 _22_INOVACE_AJ.5.3 -1</a:t>
            </a: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5373688"/>
            <a:ext cx="6002486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5525" y="1719263"/>
            <a:ext cx="4552950" cy="3419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27601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b="1" dirty="0"/>
              <a:t>Anotace</a:t>
            </a:r>
            <a:r>
              <a:rPr lang="cs-CZ" dirty="0"/>
              <a:t> : žák </a:t>
            </a:r>
            <a:r>
              <a:rPr lang="cs-CZ" dirty="0" smtClean="0"/>
              <a:t>procvičuje slovní zásobu My </a:t>
            </a:r>
            <a:r>
              <a:rPr lang="cs-CZ" dirty="0" err="1" smtClean="0"/>
              <a:t>town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Sabina Svobodová</a:t>
            </a:r>
            <a:r>
              <a:rPr lang="cs-CZ" dirty="0"/>
              <a:t>	</a:t>
            </a:r>
          </a:p>
          <a:p>
            <a:pPr marL="0" indent="0">
              <a:buNone/>
            </a:pPr>
            <a:r>
              <a:rPr lang="cs-CZ" b="1" dirty="0"/>
              <a:t>Jazyk</a:t>
            </a:r>
            <a:r>
              <a:rPr lang="cs-CZ" dirty="0"/>
              <a:t>: </a:t>
            </a:r>
            <a:r>
              <a:rPr lang="cs-CZ" dirty="0" smtClean="0"/>
              <a:t>Čeština, Angličtina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Očekávaný výstup </a:t>
            </a:r>
            <a:r>
              <a:rPr lang="cs-CZ" dirty="0" smtClean="0"/>
              <a:t>: ovládá danou slovní zásobu a dokáže popsat své město</a:t>
            </a:r>
          </a:p>
          <a:p>
            <a:pPr marL="0" indent="0">
              <a:buNone/>
            </a:pPr>
            <a:r>
              <a:rPr lang="cs-CZ" b="1" dirty="0" smtClean="0"/>
              <a:t>Klíčová </a:t>
            </a:r>
            <a:r>
              <a:rPr lang="cs-CZ" b="1" dirty="0"/>
              <a:t>slova </a:t>
            </a:r>
            <a:r>
              <a:rPr lang="cs-CZ" dirty="0" smtClean="0"/>
              <a:t>: my </a:t>
            </a:r>
            <a:r>
              <a:rPr lang="cs-CZ" dirty="0" err="1" smtClean="0"/>
              <a:t>town</a:t>
            </a:r>
            <a:r>
              <a:rPr lang="cs-CZ" dirty="0" smtClean="0"/>
              <a:t>, </a:t>
            </a:r>
            <a:r>
              <a:rPr lang="cs-CZ" dirty="0" err="1" smtClean="0"/>
              <a:t>next</a:t>
            </a:r>
            <a:r>
              <a:rPr lang="cs-CZ" dirty="0" smtClean="0"/>
              <a:t> to, </a:t>
            </a:r>
            <a:r>
              <a:rPr lang="cs-CZ" dirty="0" err="1" smtClean="0"/>
              <a:t>opposite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Druh učebního materiálu</a:t>
            </a:r>
            <a:r>
              <a:rPr lang="cs-CZ" dirty="0"/>
              <a:t>: výkladová prezentace </a:t>
            </a:r>
          </a:p>
          <a:p>
            <a:pPr marL="0" indent="0">
              <a:buNone/>
            </a:pPr>
            <a:r>
              <a:rPr lang="cs-CZ" b="1" dirty="0"/>
              <a:t>Druh interaktivity</a:t>
            </a:r>
            <a:r>
              <a:rPr lang="cs-CZ" dirty="0"/>
              <a:t>: </a:t>
            </a:r>
            <a:r>
              <a:rPr lang="cs-CZ" dirty="0" err="1" smtClean="0"/>
              <a:t>praconí</a:t>
            </a:r>
            <a:r>
              <a:rPr lang="cs-CZ" dirty="0" smtClean="0"/>
              <a:t> list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Cílová skupina</a:t>
            </a:r>
            <a:r>
              <a:rPr lang="cs-CZ" dirty="0"/>
              <a:t>: Žák</a:t>
            </a:r>
          </a:p>
          <a:p>
            <a:pPr marL="0" indent="0">
              <a:buNone/>
            </a:pPr>
            <a:r>
              <a:rPr lang="cs-CZ" b="1" dirty="0"/>
              <a:t>Stupeň a typ vzdělávání </a:t>
            </a:r>
            <a:r>
              <a:rPr lang="cs-CZ" dirty="0"/>
              <a:t>: základní vzdělávání – </a:t>
            </a:r>
            <a:r>
              <a:rPr lang="cs-CZ" dirty="0" smtClean="0"/>
              <a:t>první </a:t>
            </a:r>
            <a:r>
              <a:rPr lang="cs-CZ" dirty="0"/>
              <a:t>stupeň</a:t>
            </a:r>
          </a:p>
          <a:p>
            <a:pPr marL="0" indent="0">
              <a:buNone/>
            </a:pPr>
            <a:r>
              <a:rPr lang="cs-CZ" dirty="0"/>
              <a:t>T</a:t>
            </a:r>
            <a:r>
              <a:rPr lang="cs-CZ" b="1" dirty="0"/>
              <a:t>ypická věková skupina</a:t>
            </a:r>
            <a:r>
              <a:rPr lang="cs-CZ" dirty="0"/>
              <a:t>: </a:t>
            </a:r>
            <a:r>
              <a:rPr lang="cs-CZ" dirty="0" smtClean="0"/>
              <a:t>10 - 11 </a:t>
            </a:r>
            <a:r>
              <a:rPr lang="cs-CZ" dirty="0"/>
              <a:t>let</a:t>
            </a:r>
          </a:p>
          <a:p>
            <a:pPr marL="0" indent="0">
              <a:buNone/>
            </a:pPr>
            <a:r>
              <a:rPr lang="cs-CZ" b="1" dirty="0"/>
              <a:t>Celková velikost</a:t>
            </a:r>
            <a:r>
              <a:rPr lang="cs-CZ" dirty="0" smtClean="0"/>
              <a:t>: 552</a:t>
            </a:r>
            <a:r>
              <a:rPr lang="cs-CZ" dirty="0"/>
              <a:t> kB</a:t>
            </a:r>
          </a:p>
        </p:txBody>
      </p:sp>
    </p:spTree>
    <p:extLst>
      <p:ext uri="{BB962C8B-B14F-4D97-AF65-F5344CB8AC3E}">
        <p14:creationId xmlns:p14="http://schemas.microsoft.com/office/powerpoint/2010/main" val="2274456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Correct</a:t>
            </a:r>
            <a:r>
              <a:rPr lang="cs-CZ" dirty="0" smtClean="0"/>
              <a:t>  </a:t>
            </a:r>
            <a:r>
              <a:rPr lang="cs-CZ" dirty="0" err="1" smtClean="0"/>
              <a:t>the</a:t>
            </a:r>
            <a:r>
              <a:rPr lang="cs-CZ" dirty="0" smtClean="0"/>
              <a:t>  </a:t>
            </a:r>
            <a:r>
              <a:rPr lang="cs-CZ" dirty="0" err="1" smtClean="0"/>
              <a:t>sentences</a:t>
            </a:r>
            <a:r>
              <a:rPr lang="cs-CZ" dirty="0"/>
              <a:t>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84784"/>
            <a:ext cx="8686800" cy="4525963"/>
          </a:xfrm>
        </p:spPr>
        <p:txBody>
          <a:bodyPr>
            <a:normAutofit fontScale="77500" lnSpcReduction="20000"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bokshop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oposite</a:t>
            </a:r>
            <a:r>
              <a:rPr lang="cs-CZ" dirty="0" smtClean="0"/>
              <a:t> 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cafe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sport centr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next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cinema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 a </a:t>
            </a:r>
            <a:r>
              <a:rPr lang="cs-CZ" dirty="0" err="1" smtClean="0"/>
              <a:t>clothshop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not.</a:t>
            </a:r>
          </a:p>
          <a:p>
            <a:endParaRPr lang="cs-CZ" dirty="0" smtClean="0"/>
          </a:p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  </a:t>
            </a:r>
            <a:r>
              <a:rPr lang="cs-CZ" dirty="0" err="1" smtClean="0"/>
              <a:t>supermarkets</a:t>
            </a:r>
            <a:r>
              <a:rPr lang="cs-CZ" dirty="0" smtClean="0"/>
              <a:t>?</a:t>
            </a:r>
          </a:p>
          <a:p>
            <a:endParaRPr lang="cs-CZ" dirty="0" smtClean="0"/>
          </a:p>
          <a:p>
            <a:r>
              <a:rPr lang="cs-CZ" dirty="0" smtClean="0"/>
              <a:t>No,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1558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Check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answers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916832"/>
            <a:ext cx="8686800" cy="4525963"/>
          </a:xfrm>
        </p:spPr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book</a:t>
            </a:r>
            <a:r>
              <a:rPr lang="cs-CZ" dirty="0" smtClean="0"/>
              <a:t> </a:t>
            </a:r>
            <a:r>
              <a:rPr lang="cs-CZ" dirty="0" err="1" smtClean="0"/>
              <a:t>shop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opposite</a:t>
            </a:r>
            <a:r>
              <a:rPr lang="cs-CZ" dirty="0" smtClean="0"/>
              <a:t> </a:t>
            </a:r>
            <a:r>
              <a:rPr lang="cs-CZ" dirty="0" err="1" smtClean="0"/>
              <a:t>teh</a:t>
            </a:r>
            <a:r>
              <a:rPr lang="cs-CZ" dirty="0" smtClean="0"/>
              <a:t> </a:t>
            </a:r>
            <a:r>
              <a:rPr lang="cs-CZ" dirty="0" err="1" smtClean="0"/>
              <a:t>cafe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sport centre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next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cinema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 a </a:t>
            </a:r>
            <a:r>
              <a:rPr lang="cs-CZ" dirty="0" err="1" smtClean="0"/>
              <a:t>clothes</a:t>
            </a:r>
            <a:r>
              <a:rPr lang="cs-CZ" dirty="0" smtClean="0"/>
              <a:t> </a:t>
            </a:r>
            <a:r>
              <a:rPr lang="cs-CZ" dirty="0" err="1" smtClean="0"/>
              <a:t>shop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 a supermarket?</a:t>
            </a:r>
          </a:p>
          <a:p>
            <a:r>
              <a:rPr lang="cs-CZ" dirty="0" smtClean="0"/>
              <a:t>No,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not.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98875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Translate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sentences</a:t>
            </a:r>
            <a:r>
              <a:rPr lang="cs-CZ" dirty="0"/>
              <a:t>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Oděvy jsou naproti kina.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Supermarket je vedle </a:t>
            </a:r>
            <a:r>
              <a:rPr lang="cs-CZ" dirty="0" err="1" smtClean="0"/>
              <a:t>knihkupecvtí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Je kavárna naproti sportovního centra?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Ano je.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Je kino vedle oděvů?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Ne není.</a:t>
            </a:r>
          </a:p>
        </p:txBody>
      </p:sp>
    </p:spTree>
    <p:extLst>
      <p:ext uri="{BB962C8B-B14F-4D97-AF65-F5344CB8AC3E}">
        <p14:creationId xmlns:p14="http://schemas.microsoft.com/office/powerpoint/2010/main" val="4011617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Check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correct</a:t>
            </a:r>
            <a:r>
              <a:rPr lang="cs-CZ" dirty="0" smtClean="0"/>
              <a:t> </a:t>
            </a:r>
            <a:r>
              <a:rPr lang="cs-CZ" dirty="0" err="1" smtClean="0"/>
              <a:t>sentences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clothes</a:t>
            </a:r>
            <a:r>
              <a:rPr lang="cs-CZ" dirty="0" smtClean="0"/>
              <a:t> </a:t>
            </a:r>
            <a:r>
              <a:rPr lang="cs-CZ" dirty="0" err="1" smtClean="0"/>
              <a:t>shop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opposite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cinema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supermarket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next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bookshop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cafe</a:t>
            </a:r>
            <a:r>
              <a:rPr lang="cs-CZ" dirty="0" smtClean="0"/>
              <a:t> </a:t>
            </a:r>
            <a:r>
              <a:rPr lang="cs-CZ" dirty="0" err="1" smtClean="0"/>
              <a:t>oppositethe</a:t>
            </a:r>
            <a:r>
              <a:rPr lang="cs-CZ" dirty="0" smtClean="0"/>
              <a:t> sport centre?</a:t>
            </a:r>
          </a:p>
          <a:p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cinema</a:t>
            </a:r>
            <a:r>
              <a:rPr lang="cs-CZ" dirty="0" smtClean="0"/>
              <a:t> </a:t>
            </a:r>
            <a:r>
              <a:rPr lang="cs-CZ" dirty="0" err="1" smtClean="0"/>
              <a:t>next</a:t>
            </a:r>
            <a:r>
              <a:rPr lang="cs-CZ" dirty="0" smtClean="0"/>
              <a:t> to </a:t>
            </a:r>
            <a:r>
              <a:rPr lang="cs-CZ" dirty="0" err="1" smtClean="0"/>
              <a:t>clothes</a:t>
            </a:r>
            <a:r>
              <a:rPr lang="cs-CZ" dirty="0" smtClean="0"/>
              <a:t> </a:t>
            </a:r>
            <a:r>
              <a:rPr lang="cs-CZ" dirty="0" err="1" smtClean="0"/>
              <a:t>shop</a:t>
            </a:r>
            <a:r>
              <a:rPr lang="cs-CZ" dirty="0" smtClean="0"/>
              <a:t>?</a:t>
            </a:r>
          </a:p>
          <a:p>
            <a:r>
              <a:rPr lang="cs-CZ" dirty="0" smtClean="0"/>
              <a:t>No ,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not.</a:t>
            </a:r>
          </a:p>
        </p:txBody>
      </p:sp>
    </p:spTree>
    <p:extLst>
      <p:ext uri="{BB962C8B-B14F-4D97-AF65-F5344CB8AC3E}">
        <p14:creationId xmlns:p14="http://schemas.microsoft.com/office/powerpoint/2010/main" val="21187399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Draw</a:t>
            </a:r>
            <a:r>
              <a:rPr lang="cs-CZ" dirty="0" smtClean="0"/>
              <a:t> and Talk </a:t>
            </a:r>
            <a:r>
              <a:rPr lang="cs-CZ" dirty="0" err="1" smtClean="0"/>
              <a:t>about</a:t>
            </a:r>
            <a:r>
              <a:rPr lang="cs-CZ" dirty="0" smtClean="0"/>
              <a:t>  </a:t>
            </a:r>
            <a:r>
              <a:rPr lang="cs-CZ" dirty="0" err="1" smtClean="0"/>
              <a:t>your</a:t>
            </a:r>
            <a:r>
              <a:rPr lang="cs-CZ" dirty="0" smtClean="0"/>
              <a:t>  </a:t>
            </a:r>
            <a:r>
              <a:rPr lang="cs-CZ" dirty="0" err="1" smtClean="0"/>
              <a:t>picture</a:t>
            </a:r>
            <a:r>
              <a:rPr lang="cs-CZ" dirty="0" smtClean="0"/>
              <a:t>:</a:t>
            </a:r>
            <a:br>
              <a:rPr lang="cs-CZ" dirty="0" smtClean="0"/>
            </a:br>
            <a:r>
              <a:rPr lang="cs-CZ" sz="2700" dirty="0" smtClean="0"/>
              <a:t>Use </a:t>
            </a:r>
            <a:r>
              <a:rPr lang="cs-CZ" sz="2700" dirty="0" err="1" smtClean="0"/>
              <a:t>next</a:t>
            </a:r>
            <a:r>
              <a:rPr lang="cs-CZ" sz="2700" dirty="0" smtClean="0"/>
              <a:t> to, </a:t>
            </a:r>
            <a:r>
              <a:rPr lang="cs-CZ" sz="2700" dirty="0" err="1" smtClean="0"/>
              <a:t>opposite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b="1" dirty="0" smtClean="0"/>
              <a:t>Nakresli obrázek svého města a popiš ho 5 větami:</a:t>
            </a:r>
          </a:p>
          <a:p>
            <a:pPr marL="0" indent="0">
              <a:buNone/>
            </a:pPr>
            <a:r>
              <a:rPr lang="cs-CZ" sz="2000" dirty="0" err="1" smtClean="0"/>
              <a:t>např:There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supermarket </a:t>
            </a:r>
            <a:r>
              <a:rPr lang="cs-CZ" sz="2000" dirty="0" err="1" smtClean="0"/>
              <a:t>next</a:t>
            </a:r>
            <a:r>
              <a:rPr lang="cs-CZ" sz="2000" dirty="0" smtClean="0"/>
              <a:t> to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bakery</a:t>
            </a:r>
            <a:r>
              <a:rPr lang="cs-CZ" sz="2000" dirty="0" smtClean="0"/>
              <a:t>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130027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 smtClean="0"/>
              <a:t>Obr. 1: </a:t>
            </a:r>
            <a:r>
              <a:rPr lang="cs-CZ" dirty="0" smtClean="0">
                <a:hlinkClick r:id="rId2"/>
              </a:rPr>
              <a:t>http://www.google.cz/imgres?q=m%C4%9Bste%C4%8Dko&amp;hl=cs&amp;biw=1366&amp;bih=576&amp;gbv=2&amp;tbm=isch&amp;tbnid=1wTDQwu2PCsi2M:&amp;imgrefurl=http://aktualne.centrum.cz/zpravy/krimi/clanek.phtml%3Fid%3D584915&amp;docid=03ernN2E2fZ9mM&amp;imgurl=http://img.aktualne.centrum.cz/145/41/1454122-mestecko-springfield-ze-simpsonovych.jpg&amp;w=478&amp;h=359&amp;ei=tMxTT43KI4Tk4QTFxvjWDQ&amp;zoom=1&amp;iact=rc&amp;dur=1&amp;sig=113371749014034453918&amp;page=1&amp;tbnh=162&amp;tbnw=216&amp;start=0&amp;ndsp=10&amp;ved=1t:429,r:2,s:0&amp;tx=123&amp;ty=74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4527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231</TotalTime>
  <Words>221</Words>
  <Application>Microsoft Office PowerPoint</Application>
  <PresentationFormat>Předvádění na obrazovce (4:3)</PresentationFormat>
  <Paragraphs>51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                  My town              VY_22_074114_AJ.5.3-1                                    obr. 1                                  </vt:lpstr>
      <vt:lpstr>Prezentace aplikace PowerPoint</vt:lpstr>
      <vt:lpstr>Correct  the  sentences:</vt:lpstr>
      <vt:lpstr>Check your answers:</vt:lpstr>
      <vt:lpstr>Translate the sentences:</vt:lpstr>
      <vt:lpstr>Check the correct sentences:</vt:lpstr>
      <vt:lpstr>Draw and Talk about  your  picture: Use next to, opposite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town</dc:title>
  <dc:creator>11JP</dc:creator>
  <cp:lastModifiedBy>11JP</cp:lastModifiedBy>
  <cp:revision>25</cp:revision>
  <dcterms:created xsi:type="dcterms:W3CDTF">2011-10-09T18:31:04Z</dcterms:created>
  <dcterms:modified xsi:type="dcterms:W3CDTF">2012-03-05T10:06:22Z</dcterms:modified>
</cp:coreProperties>
</file>