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2" r:id="rId3"/>
    <p:sldId id="258" r:id="rId4"/>
    <p:sldId id="264" r:id="rId5"/>
    <p:sldId id="259" r:id="rId6"/>
    <p:sldId id="265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10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623CCC83-49B2-48CD-8DFE-13D1E89B9D8F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E1F6477A-1ED0-46C3-9BB2-2C1E037E89B2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3CCC83-49B2-48CD-8DFE-13D1E89B9D8F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F6477A-1ED0-46C3-9BB2-2C1E037E89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3CCC83-49B2-48CD-8DFE-13D1E89B9D8F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F6477A-1ED0-46C3-9BB2-2C1E037E89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3CCC83-49B2-48CD-8DFE-13D1E89B9D8F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F6477A-1ED0-46C3-9BB2-2C1E037E89B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3CCC83-49B2-48CD-8DFE-13D1E89B9D8F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F6477A-1ED0-46C3-9BB2-2C1E037E89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3CCC83-49B2-48CD-8DFE-13D1E89B9D8F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F6477A-1ED0-46C3-9BB2-2C1E037E89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3CCC83-49B2-48CD-8DFE-13D1E89B9D8F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F6477A-1ED0-46C3-9BB2-2C1E037E89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3CCC83-49B2-48CD-8DFE-13D1E89B9D8F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F6477A-1ED0-46C3-9BB2-2C1E037E89B2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3CCC83-49B2-48CD-8DFE-13D1E89B9D8F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F6477A-1ED0-46C3-9BB2-2C1E037E89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3CCC83-49B2-48CD-8DFE-13D1E89B9D8F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F6477A-1ED0-46C3-9BB2-2C1E037E89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3CCC83-49B2-48CD-8DFE-13D1E89B9D8F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F6477A-1ED0-46C3-9BB2-2C1E037E89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623CCC83-49B2-48CD-8DFE-13D1E89B9D8F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E1F6477A-1ED0-46C3-9BB2-2C1E037E89B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788024" y="4437112"/>
            <a:ext cx="3309803" cy="1260629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VY_22_INOVACE_AJ.5.3-2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755080"/>
            <a:ext cx="5715000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59864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Anotace : žák </a:t>
            </a:r>
            <a:r>
              <a:rPr lang="cs-CZ" dirty="0" smtClean="0"/>
              <a:t>opakuje a procvičuje slovní </a:t>
            </a:r>
            <a:r>
              <a:rPr lang="cs-CZ" dirty="0" err="1" smtClean="0"/>
              <a:t>zasobu</a:t>
            </a:r>
            <a:endParaRPr lang="cs-CZ" dirty="0" smtClean="0"/>
          </a:p>
          <a:p>
            <a:r>
              <a:rPr lang="cs-CZ" dirty="0" smtClean="0"/>
              <a:t>Autor</a:t>
            </a:r>
            <a:r>
              <a:rPr lang="cs-CZ" dirty="0"/>
              <a:t>: Sabina Svobodová	</a:t>
            </a:r>
          </a:p>
          <a:p>
            <a:r>
              <a:rPr lang="cs-CZ" dirty="0"/>
              <a:t>Jazyk: </a:t>
            </a:r>
            <a:r>
              <a:rPr lang="cs-CZ" dirty="0" smtClean="0"/>
              <a:t>Čeština, Angličtina</a:t>
            </a:r>
            <a:endParaRPr lang="cs-CZ" dirty="0"/>
          </a:p>
          <a:p>
            <a:r>
              <a:rPr lang="cs-CZ" dirty="0"/>
              <a:t>Očekávaný výstup </a:t>
            </a:r>
            <a:r>
              <a:rPr lang="cs-CZ" dirty="0" smtClean="0"/>
              <a:t>:správně používá </a:t>
            </a:r>
            <a:r>
              <a:rPr lang="cs-CZ" dirty="0" err="1" smtClean="0"/>
              <a:t>turn</a:t>
            </a:r>
            <a:r>
              <a:rPr lang="cs-CZ" dirty="0" smtClean="0"/>
              <a:t> </a:t>
            </a:r>
            <a:r>
              <a:rPr lang="cs-CZ" dirty="0" err="1" smtClean="0"/>
              <a:t>left,turn</a:t>
            </a:r>
            <a:r>
              <a:rPr lang="cs-CZ" dirty="0" smtClean="0"/>
              <a:t> </a:t>
            </a:r>
            <a:r>
              <a:rPr lang="cs-CZ" dirty="0" err="1" smtClean="0"/>
              <a:t>right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/>
              <a:t>Klíčová slova : my </a:t>
            </a:r>
            <a:r>
              <a:rPr lang="cs-CZ" dirty="0" err="1"/>
              <a:t>town</a:t>
            </a:r>
            <a:r>
              <a:rPr lang="cs-CZ" dirty="0"/>
              <a:t>, </a:t>
            </a:r>
            <a:r>
              <a:rPr lang="cs-CZ" dirty="0" err="1"/>
              <a:t>next</a:t>
            </a:r>
            <a:r>
              <a:rPr lang="cs-CZ" dirty="0"/>
              <a:t> to, </a:t>
            </a:r>
            <a:r>
              <a:rPr lang="cs-CZ" dirty="0" err="1"/>
              <a:t>opposite</a:t>
            </a:r>
            <a:endParaRPr lang="cs-CZ" dirty="0"/>
          </a:p>
          <a:p>
            <a:r>
              <a:rPr lang="cs-CZ" dirty="0"/>
              <a:t>Druh učebního materiálu: </a:t>
            </a:r>
            <a:r>
              <a:rPr lang="cs-CZ" dirty="0" smtClean="0"/>
              <a:t> </a:t>
            </a:r>
            <a:r>
              <a:rPr lang="cs-CZ" dirty="0"/>
              <a:t>prezentace </a:t>
            </a:r>
          </a:p>
          <a:p>
            <a:r>
              <a:rPr lang="cs-CZ" dirty="0"/>
              <a:t>Druh interaktivity: </a:t>
            </a:r>
            <a:r>
              <a:rPr lang="cs-CZ" dirty="0" smtClean="0"/>
              <a:t>překládání vět, křížovka</a:t>
            </a:r>
            <a:endParaRPr lang="cs-CZ" dirty="0"/>
          </a:p>
          <a:p>
            <a:r>
              <a:rPr lang="cs-CZ" dirty="0"/>
              <a:t>Cílová skupina: Žák</a:t>
            </a:r>
          </a:p>
          <a:p>
            <a:r>
              <a:rPr lang="cs-CZ" dirty="0"/>
              <a:t>Stupeň a typ vzdělávání : základní vzdělávání – </a:t>
            </a:r>
            <a:r>
              <a:rPr lang="cs-CZ" dirty="0" smtClean="0"/>
              <a:t>první stupeň</a:t>
            </a:r>
            <a:endParaRPr lang="cs-CZ" dirty="0"/>
          </a:p>
          <a:p>
            <a:r>
              <a:rPr lang="cs-CZ" dirty="0"/>
              <a:t>Typická věková skupina: 10 - 11 let</a:t>
            </a:r>
          </a:p>
          <a:p>
            <a:r>
              <a:rPr lang="cs-CZ" dirty="0"/>
              <a:t>Celková velikost:156 kB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2694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052736"/>
            <a:ext cx="7024744" cy="1143000"/>
          </a:xfrm>
        </p:spPr>
        <p:txBody>
          <a:bodyPr>
            <a:normAutofit/>
          </a:bodyPr>
          <a:lstStyle/>
          <a:p>
            <a:r>
              <a:rPr lang="cs-CZ" sz="3200" dirty="0" err="1" smtClean="0"/>
              <a:t>Translate</a:t>
            </a:r>
            <a:r>
              <a:rPr lang="cs-CZ" sz="3200" dirty="0" smtClean="0"/>
              <a:t>:</a:t>
            </a:r>
            <a:br>
              <a:rPr lang="cs-CZ" sz="3200" dirty="0" smtClean="0"/>
            </a:br>
            <a:r>
              <a:rPr lang="cs-CZ" sz="2400" dirty="0" smtClean="0"/>
              <a:t>Přelož z angličtiny do češtiny: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err="1" smtClean="0"/>
              <a:t>Excuse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. </a:t>
            </a:r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my hotel, </a:t>
            </a:r>
            <a:r>
              <a:rPr lang="cs-CZ" dirty="0" err="1" smtClean="0"/>
              <a:t>please</a:t>
            </a:r>
            <a:r>
              <a:rPr lang="cs-CZ" dirty="0" smtClean="0"/>
              <a:t>?</a:t>
            </a:r>
          </a:p>
          <a:p>
            <a:pPr marL="68580" indent="0">
              <a:buNone/>
            </a:pPr>
            <a:r>
              <a:rPr lang="cs-CZ" dirty="0" smtClean="0"/>
              <a:t>Go </a:t>
            </a:r>
            <a:r>
              <a:rPr lang="cs-CZ" dirty="0" err="1" smtClean="0"/>
              <a:t>straight</a:t>
            </a:r>
            <a:r>
              <a:rPr lang="cs-CZ" dirty="0" smtClean="0"/>
              <a:t> past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swimming</a:t>
            </a:r>
            <a:r>
              <a:rPr lang="cs-CZ" dirty="0" smtClean="0"/>
              <a:t> pool.</a:t>
            </a:r>
          </a:p>
          <a:p>
            <a:pPr marL="68580" indent="0">
              <a:buNone/>
            </a:pPr>
            <a:r>
              <a:rPr lang="cs-CZ" dirty="0" err="1" smtClean="0"/>
              <a:t>Then</a:t>
            </a:r>
            <a:r>
              <a:rPr lang="cs-CZ" dirty="0" smtClean="0"/>
              <a:t> </a:t>
            </a:r>
            <a:r>
              <a:rPr lang="cs-CZ" dirty="0" err="1" smtClean="0"/>
              <a:t>turn</a:t>
            </a:r>
            <a:r>
              <a:rPr lang="cs-CZ" dirty="0" smtClean="0"/>
              <a:t> </a:t>
            </a:r>
            <a:r>
              <a:rPr lang="cs-CZ" dirty="0" err="1" smtClean="0"/>
              <a:t>left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cafe</a:t>
            </a:r>
            <a:r>
              <a:rPr lang="cs-CZ" dirty="0" smtClean="0"/>
              <a:t>.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3250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Translate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sentences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Promiňte, kde je můj hotel?</a:t>
            </a:r>
          </a:p>
          <a:p>
            <a:r>
              <a:rPr lang="cs-CZ" dirty="0" smtClean="0"/>
              <a:t>Běžte </a:t>
            </a:r>
            <a:r>
              <a:rPr lang="cs-CZ" dirty="0"/>
              <a:t>rovně kolem plaveckého bazénu.</a:t>
            </a:r>
          </a:p>
          <a:p>
            <a:r>
              <a:rPr lang="cs-CZ" dirty="0" smtClean="0"/>
              <a:t>Potom </a:t>
            </a:r>
            <a:r>
              <a:rPr lang="cs-CZ" dirty="0"/>
              <a:t>zahněte vlevo  u kavárny.</a:t>
            </a:r>
          </a:p>
        </p:txBody>
      </p:sp>
    </p:spTree>
    <p:extLst>
      <p:ext uri="{BB962C8B-B14F-4D97-AF65-F5344CB8AC3E}">
        <p14:creationId xmlns:p14="http://schemas.microsoft.com/office/powerpoint/2010/main" val="15059718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Crossword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25780" indent="-457200">
              <a:buFont typeface="+mj-lt"/>
              <a:buAutoNum type="arabicPeriod"/>
            </a:pPr>
            <a:r>
              <a:rPr lang="cs-CZ" dirty="0"/>
              <a:t>z</a:t>
            </a:r>
            <a:r>
              <a:rPr lang="cs-CZ" dirty="0" smtClean="0"/>
              <a:t>ahni vlevo</a:t>
            </a:r>
          </a:p>
          <a:p>
            <a:pPr marL="525780" indent="-457200">
              <a:buFont typeface="+mj-lt"/>
              <a:buAutoNum type="arabicPeriod"/>
            </a:pPr>
            <a:r>
              <a:rPr lang="cs-CZ" dirty="0"/>
              <a:t>k</a:t>
            </a:r>
            <a:r>
              <a:rPr lang="cs-CZ" dirty="0" smtClean="0"/>
              <a:t>avárna</a:t>
            </a:r>
          </a:p>
          <a:p>
            <a:pPr marL="525780" indent="-457200">
              <a:buFont typeface="+mj-lt"/>
              <a:buAutoNum type="arabicPeriod"/>
            </a:pPr>
            <a:r>
              <a:rPr lang="cs-CZ" dirty="0"/>
              <a:t>p</a:t>
            </a:r>
            <a:r>
              <a:rPr lang="cs-CZ" dirty="0" smtClean="0"/>
              <a:t>romiňte</a:t>
            </a:r>
          </a:p>
          <a:p>
            <a:pPr marL="525780" indent="-457200">
              <a:buFont typeface="+mj-lt"/>
              <a:buAutoNum type="arabicPeriod"/>
            </a:pPr>
            <a:r>
              <a:rPr lang="cs-CZ" dirty="0"/>
              <a:t>n</a:t>
            </a:r>
            <a:r>
              <a:rPr lang="cs-CZ" dirty="0" smtClean="0"/>
              <a:t>aproti</a:t>
            </a:r>
          </a:p>
          <a:p>
            <a:pPr marL="525780" indent="-457200">
              <a:buFont typeface="+mj-lt"/>
              <a:buAutoNum type="arabicPeriod"/>
            </a:pPr>
            <a:r>
              <a:rPr lang="cs-CZ" dirty="0"/>
              <a:t>h</a:t>
            </a:r>
            <a:r>
              <a:rPr lang="cs-CZ" dirty="0" smtClean="0"/>
              <a:t>otel</a:t>
            </a:r>
          </a:p>
          <a:p>
            <a:pPr marL="525780" indent="-457200">
              <a:buFont typeface="+mj-lt"/>
              <a:buAutoNum type="arabicPeriod"/>
            </a:pPr>
            <a:r>
              <a:rPr lang="cs-CZ" dirty="0" smtClean="0"/>
              <a:t>knihkupectví</a:t>
            </a:r>
          </a:p>
          <a:p>
            <a:pPr marL="525780" indent="-457200">
              <a:buFont typeface="+mj-lt"/>
              <a:buAutoNum type="arabicPeriod"/>
            </a:pPr>
            <a:endParaRPr lang="cs-CZ" dirty="0" smtClean="0"/>
          </a:p>
          <a:p>
            <a:pPr marL="68580" indent="0">
              <a:buNone/>
            </a:pPr>
            <a:r>
              <a:rPr lang="cs-CZ" dirty="0" smtClean="0"/>
              <a:t>Tajenka: _ _ _ _  _ _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96481422"/>
              </p:ext>
            </p:extLst>
          </p:nvPr>
        </p:nvGraphicFramePr>
        <p:xfrm>
          <a:off x="4283968" y="2420888"/>
          <a:ext cx="4033774" cy="24816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0040"/>
                <a:gridCol w="288032"/>
                <a:gridCol w="299561"/>
                <a:gridCol w="319154"/>
                <a:gridCol w="307082"/>
                <a:gridCol w="306530"/>
                <a:gridCol w="307625"/>
                <a:gridCol w="307625"/>
                <a:gridCol w="307625"/>
                <a:gridCol w="307625"/>
                <a:gridCol w="307625"/>
                <a:gridCol w="307625"/>
                <a:gridCol w="307625"/>
              </a:tblGrid>
              <a:tr h="360040">
                <a:tc rowSpan="3">
                  <a:txBody>
                    <a:bodyPr/>
                    <a:lstStyle/>
                    <a:p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>
                    <a:lnL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380494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11594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2632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</a:tr>
              <a:tr h="43776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45965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40279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2276872"/>
            <a:ext cx="6777317" cy="3508977"/>
          </a:xfrm>
        </p:spPr>
        <p:txBody>
          <a:bodyPr/>
          <a:lstStyle/>
          <a:p>
            <a:pPr marL="68580" indent="0">
              <a:buNone/>
            </a:pPr>
            <a:r>
              <a:rPr lang="cs-CZ" sz="2000" dirty="0" smtClean="0"/>
              <a:t>1.</a:t>
            </a:r>
          </a:p>
          <a:p>
            <a:pPr marL="68580" indent="0">
              <a:buNone/>
            </a:pPr>
            <a:r>
              <a:rPr lang="cs-CZ" sz="2000" dirty="0" smtClean="0"/>
              <a:t>2.</a:t>
            </a:r>
          </a:p>
          <a:p>
            <a:pPr marL="68580" indent="0">
              <a:buNone/>
            </a:pPr>
            <a:r>
              <a:rPr lang="cs-CZ" sz="2000" dirty="0" smtClean="0"/>
              <a:t>3.</a:t>
            </a:r>
          </a:p>
          <a:p>
            <a:pPr marL="68580" indent="0">
              <a:buNone/>
            </a:pPr>
            <a:r>
              <a:rPr lang="cs-CZ" sz="2000" dirty="0" smtClean="0"/>
              <a:t>4.</a:t>
            </a:r>
          </a:p>
          <a:p>
            <a:pPr marL="68580" indent="0">
              <a:buNone/>
            </a:pPr>
            <a:r>
              <a:rPr lang="cs-CZ" sz="2000" dirty="0" smtClean="0"/>
              <a:t>5.</a:t>
            </a:r>
          </a:p>
          <a:p>
            <a:pPr marL="68580" indent="0">
              <a:buNone/>
            </a:pPr>
            <a:r>
              <a:rPr lang="cs-CZ" sz="2000" dirty="0" smtClean="0"/>
              <a:t>6.</a:t>
            </a:r>
            <a:endParaRPr lang="cs-CZ" sz="2000" dirty="0"/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sz="2000" dirty="0" smtClean="0"/>
              <a:t>Tajenka: </a:t>
            </a:r>
            <a:r>
              <a:rPr lang="cs-CZ" sz="2000" dirty="0" err="1" smtClean="0"/>
              <a:t>next</a:t>
            </a:r>
            <a:r>
              <a:rPr lang="cs-CZ" sz="2000" dirty="0" smtClean="0"/>
              <a:t> to</a:t>
            </a:r>
            <a:endParaRPr lang="cs-CZ" sz="20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690263"/>
              </p:ext>
            </p:extLst>
          </p:nvPr>
        </p:nvGraphicFramePr>
        <p:xfrm>
          <a:off x="2843808" y="2271152"/>
          <a:ext cx="3960440" cy="22379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8032"/>
                <a:gridCol w="288032"/>
                <a:gridCol w="299561"/>
                <a:gridCol w="319154"/>
                <a:gridCol w="307082"/>
                <a:gridCol w="306530"/>
                <a:gridCol w="307625"/>
                <a:gridCol w="307625"/>
                <a:gridCol w="307625"/>
                <a:gridCol w="307625"/>
                <a:gridCol w="307625"/>
                <a:gridCol w="307625"/>
                <a:gridCol w="306299"/>
              </a:tblGrid>
              <a:tr h="365760">
                <a:tc row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f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b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380494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33866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33866"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</a:tr>
              <a:tr h="39443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3600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275535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Přesmyčky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PMRESEURATK</a:t>
            </a:r>
          </a:p>
          <a:p>
            <a:r>
              <a:rPr lang="cs-CZ" dirty="0" smtClean="0"/>
              <a:t>POKSOBHO</a:t>
            </a:r>
          </a:p>
          <a:p>
            <a:r>
              <a:rPr lang="cs-CZ" dirty="0" smtClean="0"/>
              <a:t>MANICE</a:t>
            </a:r>
          </a:p>
          <a:p>
            <a:r>
              <a:rPr lang="cs-CZ" dirty="0" smtClean="0"/>
              <a:t>FECA</a:t>
            </a:r>
          </a:p>
          <a:p>
            <a:r>
              <a:rPr lang="cs-CZ" dirty="0" smtClean="0"/>
              <a:t>EMSUMU</a:t>
            </a:r>
          </a:p>
          <a:p>
            <a:r>
              <a:rPr lang="cs-CZ" dirty="0" smtClean="0"/>
              <a:t>LOHET</a:t>
            </a:r>
          </a:p>
          <a:p>
            <a:r>
              <a:rPr lang="cs-CZ" dirty="0" smtClean="0"/>
              <a:t>PISTEOPO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2429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SUPERMARKET</a:t>
            </a:r>
          </a:p>
          <a:p>
            <a:r>
              <a:rPr lang="cs-CZ" dirty="0" smtClean="0"/>
              <a:t>BOOKSHOP</a:t>
            </a:r>
          </a:p>
          <a:p>
            <a:r>
              <a:rPr lang="cs-CZ" dirty="0" smtClean="0"/>
              <a:t>CINEMA</a:t>
            </a:r>
          </a:p>
          <a:p>
            <a:r>
              <a:rPr lang="cs-CZ" dirty="0" smtClean="0"/>
              <a:t>CAFE</a:t>
            </a:r>
          </a:p>
          <a:p>
            <a:r>
              <a:rPr lang="cs-CZ" dirty="0" smtClean="0"/>
              <a:t>MUSEUM</a:t>
            </a:r>
          </a:p>
          <a:p>
            <a:r>
              <a:rPr lang="cs-CZ" dirty="0" smtClean="0"/>
              <a:t>HOTEL</a:t>
            </a:r>
          </a:p>
          <a:p>
            <a:r>
              <a:rPr lang="cs-CZ" dirty="0" smtClean="0"/>
              <a:t>OPPOSITE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9540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266</TotalTime>
  <Words>155</Words>
  <Application>Microsoft Office PowerPoint</Application>
  <PresentationFormat>Předvádění na obrazovce (4:3)</PresentationFormat>
  <Paragraphs>98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Austin</vt:lpstr>
      <vt:lpstr>Prezentace aplikace PowerPoint</vt:lpstr>
      <vt:lpstr>Prezentace aplikace PowerPoint</vt:lpstr>
      <vt:lpstr>Translate: Přelož z angličtiny do češtiny:</vt:lpstr>
      <vt:lpstr>Translate the sentences:</vt:lpstr>
      <vt:lpstr>Crossword</vt:lpstr>
      <vt:lpstr>Prezentace aplikace PowerPoint</vt:lpstr>
      <vt:lpstr>Přesmyčky</vt:lpstr>
      <vt:lpstr>Správné odpovědi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town</dc:title>
  <dc:creator>11JP</dc:creator>
  <cp:lastModifiedBy>11JP</cp:lastModifiedBy>
  <cp:revision>18</cp:revision>
  <dcterms:created xsi:type="dcterms:W3CDTF">2011-10-10T19:16:21Z</dcterms:created>
  <dcterms:modified xsi:type="dcterms:W3CDTF">2012-03-05T10:07:38Z</dcterms:modified>
</cp:coreProperties>
</file>