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2" r:id="rId4"/>
    <p:sldId id="257" r:id="rId5"/>
    <p:sldId id="264" r:id="rId6"/>
    <p:sldId id="265" r:id="rId7"/>
    <p:sldId id="258" r:id="rId8"/>
    <p:sldId id="259" r:id="rId9"/>
    <p:sldId id="261" r:id="rId10"/>
    <p:sldId id="260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2712-C00B-409B-A007-BBFE67E4306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4EACEF-5ECB-4690-8B97-1CBF998832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2712-C00B-409B-A007-BBFE67E4306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4EACEF-5ECB-4690-8B97-1CBF998832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2712-C00B-409B-A007-BBFE67E4306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EACEF-5ECB-4690-8B97-1CBF998832D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2712-C00B-409B-A007-BBFE67E4306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EACEF-5ECB-4690-8B97-1CBF998832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2712-C00B-409B-A007-BBFE67E4306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D4EACEF-5ECB-4690-8B97-1CBF998832D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2712-C00B-409B-A007-BBFE67E4306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EACEF-5ECB-4690-8B97-1CBF998832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2712-C00B-409B-A007-BBFE67E4306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EACEF-5ECB-4690-8B97-1CBF998832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2712-C00B-409B-A007-BBFE67E4306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EACEF-5ECB-4690-8B97-1CBF998832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2712-C00B-409B-A007-BBFE67E4306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EACEF-5ECB-4690-8B97-1CBF998832D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2712-C00B-409B-A007-BBFE67E4306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EACEF-5ECB-4690-8B97-1CBF998832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2712-C00B-409B-A007-BBFE67E4306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EACEF-5ECB-4690-8B97-1CBF998832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642712-C00B-409B-A007-BBFE67E4306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4EACEF-5ECB-4690-8B97-1CBF998832D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file:///G:\files\picturebank\picturebank2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63688" y="1196752"/>
            <a:ext cx="51845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cs-CZ" sz="2800" cap="all" smtClean="0">
                <a:solidFill>
                  <a:srgbClr val="4E3B3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  <a:ea typeface="+mj-ea"/>
                <a:cs typeface="+mj-cs"/>
              </a:rPr>
              <a:t>                </a:t>
            </a:r>
            <a:r>
              <a:rPr lang="cs-CZ" sz="2800" cap="all" dirty="0" smtClean="0">
                <a:solidFill>
                  <a:srgbClr val="4E3B3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  <a:ea typeface="+mj-ea"/>
                <a:cs typeface="+mj-cs"/>
              </a:rPr>
              <a:t>vy_22_INOVACE_AJ.5.3-3 </a:t>
            </a:r>
            <a:endParaRPr lang="cs-CZ" sz="2800" cap="all" dirty="0">
              <a:solidFill>
                <a:srgbClr val="4E3B30"/>
              </a:solidFill>
              <a:effectLst>
                <a:reflection blurRad="12700" stA="48000" endA="300" endPos="55000" dir="5400000" sy="-90000" algn="bl" rotWithShape="0"/>
              </a:effectLst>
              <a:latin typeface="Franklin Gothic Medium"/>
              <a:ea typeface="+mj-ea"/>
              <a:cs typeface="+mj-cs"/>
            </a:endParaRP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293096"/>
            <a:ext cx="5715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585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         </a:t>
            </a: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VILLAGE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, TOWN  and  CITY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0935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Anotace : žák získá nové informace o </a:t>
            </a:r>
            <a:r>
              <a:rPr lang="cs-CZ" dirty="0" smtClean="0"/>
              <a:t>městě, vesnici</a:t>
            </a:r>
            <a:endParaRPr lang="cs-CZ" dirty="0"/>
          </a:p>
          <a:p>
            <a:r>
              <a:rPr lang="cs-CZ" dirty="0"/>
              <a:t>Autor: Sabina Svobodová	</a:t>
            </a:r>
          </a:p>
          <a:p>
            <a:r>
              <a:rPr lang="cs-CZ" dirty="0"/>
              <a:t>Jazyk: </a:t>
            </a:r>
            <a:r>
              <a:rPr lang="cs-CZ" dirty="0" smtClean="0"/>
              <a:t>Čeština, Angličtina</a:t>
            </a:r>
            <a:endParaRPr lang="cs-CZ" dirty="0"/>
          </a:p>
          <a:p>
            <a:r>
              <a:rPr lang="cs-CZ" dirty="0"/>
              <a:t>Očekávaný výstup </a:t>
            </a:r>
            <a:r>
              <a:rPr lang="cs-CZ" dirty="0" smtClean="0"/>
              <a:t>:umí použít </a:t>
            </a:r>
            <a:r>
              <a:rPr lang="cs-CZ" dirty="0" err="1" smtClean="0"/>
              <a:t>next</a:t>
            </a:r>
            <a:r>
              <a:rPr lang="cs-CZ" dirty="0" smtClean="0"/>
              <a:t> to ,</a:t>
            </a:r>
            <a:r>
              <a:rPr lang="cs-CZ" dirty="0" err="1" smtClean="0"/>
              <a:t>opposite</a:t>
            </a:r>
            <a:endParaRPr lang="cs-CZ" dirty="0"/>
          </a:p>
          <a:p>
            <a:r>
              <a:rPr lang="cs-CZ" dirty="0"/>
              <a:t> Klíčová slova : my </a:t>
            </a:r>
            <a:r>
              <a:rPr lang="cs-CZ" dirty="0" err="1"/>
              <a:t>town</a:t>
            </a:r>
            <a:r>
              <a:rPr lang="cs-CZ" dirty="0"/>
              <a:t>, </a:t>
            </a:r>
            <a:r>
              <a:rPr lang="cs-CZ" dirty="0" err="1"/>
              <a:t>next</a:t>
            </a:r>
            <a:r>
              <a:rPr lang="cs-CZ" dirty="0"/>
              <a:t> to, </a:t>
            </a:r>
            <a:r>
              <a:rPr lang="cs-CZ" dirty="0" err="1"/>
              <a:t>opposite</a:t>
            </a:r>
            <a:endParaRPr lang="cs-CZ" dirty="0"/>
          </a:p>
          <a:p>
            <a:r>
              <a:rPr lang="cs-CZ" dirty="0"/>
              <a:t>Druh učebního materiálu: výkladová prezentace </a:t>
            </a:r>
          </a:p>
          <a:p>
            <a:r>
              <a:rPr lang="cs-CZ" dirty="0"/>
              <a:t>Druh interaktivity: výklad </a:t>
            </a:r>
          </a:p>
          <a:p>
            <a:r>
              <a:rPr lang="cs-CZ" dirty="0"/>
              <a:t>Cílová skupina: Žák</a:t>
            </a:r>
          </a:p>
          <a:p>
            <a:r>
              <a:rPr lang="cs-CZ" dirty="0"/>
              <a:t>Stupeň a typ vzdělávání : základní vzdělávání – druhý stupeň</a:t>
            </a:r>
          </a:p>
          <a:p>
            <a:r>
              <a:rPr lang="cs-CZ" dirty="0"/>
              <a:t>Typická věková skupina: 10 - 11 let</a:t>
            </a:r>
          </a:p>
          <a:p>
            <a:r>
              <a:rPr lang="cs-CZ" dirty="0"/>
              <a:t>Celková velikost:328 kB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439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Přesmyčky</a:t>
            </a:r>
            <a:br>
              <a:rPr lang="cs-CZ" dirty="0" smtClean="0"/>
            </a:br>
            <a:r>
              <a:rPr lang="cs-CZ" sz="2200" dirty="0" smtClean="0"/>
              <a:t>poskládej písmenka do správného pořadí</a:t>
            </a:r>
            <a:r>
              <a:rPr lang="cs-CZ" sz="2200" dirty="0"/>
              <a:t> </a:t>
            </a:r>
            <a:r>
              <a:rPr lang="cs-CZ" sz="2200" dirty="0" smtClean="0"/>
              <a:t>a vedle napiš český význam slovíčka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59632" y="5373216"/>
            <a:ext cx="4248472" cy="11960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1475656" y="1600200"/>
            <a:ext cx="7515944" cy="4724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wnto</a:t>
            </a:r>
            <a:r>
              <a:rPr lang="cs-CZ" dirty="0" smtClean="0"/>
              <a:t>                      -------------------------</a:t>
            </a:r>
          </a:p>
          <a:p>
            <a:pPr marL="0" indent="0">
              <a:buNone/>
            </a:pPr>
            <a:r>
              <a:rPr lang="cs-CZ" dirty="0" err="1" smtClean="0"/>
              <a:t>Ilvagle</a:t>
            </a:r>
            <a:r>
              <a:rPr lang="cs-CZ" dirty="0" smtClean="0"/>
              <a:t>                   -------------------------</a:t>
            </a:r>
          </a:p>
          <a:p>
            <a:pPr marL="0" indent="0">
              <a:buNone/>
            </a:pPr>
            <a:r>
              <a:rPr lang="cs-CZ" dirty="0" err="1" smtClean="0"/>
              <a:t>icyt</a:t>
            </a:r>
            <a:r>
              <a:rPr lang="cs-CZ" dirty="0" smtClean="0"/>
              <a:t>                        -------------------------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r</a:t>
            </a:r>
            <a:r>
              <a:rPr lang="cs-CZ" dirty="0" err="1" smtClean="0"/>
              <a:t>saequ</a:t>
            </a:r>
            <a:r>
              <a:rPr lang="cs-CZ" dirty="0" smtClean="0"/>
              <a:t>                  -------------------------</a:t>
            </a:r>
          </a:p>
          <a:p>
            <a:pPr marL="0" indent="0">
              <a:buNone/>
            </a:pPr>
            <a:r>
              <a:rPr lang="cs-CZ" dirty="0" err="1"/>
              <a:t>r</a:t>
            </a:r>
            <a:r>
              <a:rPr lang="cs-CZ" dirty="0" err="1" smtClean="0"/>
              <a:t>pka</a:t>
            </a:r>
            <a:r>
              <a:rPr lang="cs-CZ" dirty="0" smtClean="0"/>
              <a:t>                      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7680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5733256"/>
            <a:ext cx="4191000" cy="2132112"/>
          </a:xfrm>
        </p:spPr>
        <p:txBody>
          <a:bodyPr>
            <a:normAutofit/>
          </a:bodyPr>
          <a:lstStyle/>
          <a:p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43608" y="2852936"/>
            <a:ext cx="4572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 err="1"/>
              <a:t>t</a:t>
            </a:r>
            <a:r>
              <a:rPr lang="cs-CZ" sz="3200" dirty="0" err="1" smtClean="0"/>
              <a:t>own</a:t>
            </a:r>
            <a:r>
              <a:rPr lang="cs-CZ" sz="3200" dirty="0" smtClean="0"/>
              <a:t>                 město  </a:t>
            </a:r>
            <a:endParaRPr lang="cs-CZ" sz="3200" dirty="0"/>
          </a:p>
          <a:p>
            <a:r>
              <a:rPr lang="cs-CZ" sz="3200" dirty="0" err="1"/>
              <a:t>v</a:t>
            </a:r>
            <a:r>
              <a:rPr lang="cs-CZ" sz="3200" dirty="0" err="1" smtClean="0"/>
              <a:t>illage</a:t>
            </a:r>
            <a:r>
              <a:rPr lang="cs-CZ" sz="3200" dirty="0" smtClean="0"/>
              <a:t>              vesnice</a:t>
            </a:r>
            <a:endParaRPr lang="cs-CZ" sz="3200" dirty="0"/>
          </a:p>
          <a:p>
            <a:r>
              <a:rPr lang="cs-CZ" sz="3200" dirty="0"/>
              <a:t>city </a:t>
            </a:r>
            <a:r>
              <a:rPr lang="cs-CZ" sz="3200" dirty="0" smtClean="0"/>
              <a:t>                  město</a:t>
            </a:r>
            <a:endParaRPr lang="cs-CZ" sz="3200" dirty="0"/>
          </a:p>
          <a:p>
            <a:r>
              <a:rPr lang="cs-CZ" sz="3200" dirty="0"/>
              <a:t>s</a:t>
            </a:r>
            <a:r>
              <a:rPr lang="cs-CZ" sz="3200" dirty="0" smtClean="0"/>
              <a:t>quare             náměstí</a:t>
            </a:r>
            <a:endParaRPr lang="cs-CZ" sz="3200" dirty="0"/>
          </a:p>
          <a:p>
            <a:r>
              <a:rPr lang="cs-CZ" sz="3200" dirty="0"/>
              <a:t>p</a:t>
            </a:r>
            <a:r>
              <a:rPr lang="cs-CZ" sz="3200" dirty="0" smtClean="0"/>
              <a:t>ark                 </a:t>
            </a:r>
            <a:r>
              <a:rPr lang="cs-CZ" sz="3200" dirty="0" err="1" smtClean="0"/>
              <a:t>park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82812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err="1"/>
              <a:t>Match</a:t>
            </a:r>
            <a:r>
              <a:rPr lang="cs-CZ" sz="2000" dirty="0"/>
              <a:t> </a:t>
            </a:r>
            <a:r>
              <a:rPr lang="cs-CZ" sz="2000" dirty="0" err="1"/>
              <a:t>pictures</a:t>
            </a:r>
            <a:r>
              <a:rPr lang="cs-CZ" sz="2000" dirty="0"/>
              <a:t> and </a:t>
            </a:r>
            <a:r>
              <a:rPr lang="cs-CZ" sz="2000" dirty="0" err="1"/>
              <a:t>words</a:t>
            </a:r>
            <a:r>
              <a:rPr lang="cs-CZ" sz="2000" dirty="0"/>
              <a:t>:</a:t>
            </a:r>
            <a:br>
              <a:rPr lang="cs-CZ" sz="2000" dirty="0"/>
            </a:br>
            <a:r>
              <a:rPr lang="cs-CZ" sz="2000" dirty="0"/>
              <a:t>spoj obrázek se odpovídajícím slovíčkem: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16612"/>
            <a:ext cx="1365622" cy="1426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72366"/>
            <a:ext cx="1944687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09120"/>
            <a:ext cx="2163763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/>
              <a:t>castle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river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church</a:t>
            </a: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 err="1"/>
              <a:t>c</a:t>
            </a:r>
            <a:r>
              <a:rPr lang="cs-CZ" dirty="0" err="1" smtClean="0"/>
              <a:t>afe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statue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square</a:t>
            </a:r>
          </a:p>
          <a:p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345203"/>
            <a:ext cx="1420813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0158" y="2924944"/>
            <a:ext cx="57308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071" y="4941168"/>
            <a:ext cx="1762125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214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Correct</a:t>
            </a:r>
            <a:r>
              <a:rPr lang="cs-CZ" sz="2000" dirty="0" smtClean="0"/>
              <a:t> </a:t>
            </a:r>
            <a:r>
              <a:rPr lang="cs-CZ" sz="2000" dirty="0" err="1" smtClean="0"/>
              <a:t>answers</a:t>
            </a:r>
            <a:r>
              <a:rPr lang="cs-CZ" sz="2000" dirty="0" smtClean="0"/>
              <a:t>:</a:t>
            </a:r>
            <a:br>
              <a:rPr lang="cs-CZ" sz="2000" dirty="0" smtClean="0"/>
            </a:br>
            <a:r>
              <a:rPr lang="cs-CZ" sz="2000" dirty="0" smtClean="0"/>
              <a:t>správné odpovědi: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458603" y="1453774"/>
            <a:ext cx="4081151" cy="47244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square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r>
              <a:rPr lang="cs-CZ" dirty="0" err="1" smtClean="0"/>
              <a:t>statue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dirty="0" err="1"/>
              <a:t>cafe</a:t>
            </a:r>
            <a:endParaRPr lang="cs-CZ" dirty="0"/>
          </a:p>
          <a:p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3763144" cy="472440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  </a:t>
            </a:r>
            <a:r>
              <a:rPr lang="cs-CZ" dirty="0" err="1" smtClean="0"/>
              <a:t>church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dirty="0" err="1"/>
              <a:t>r</a:t>
            </a:r>
            <a:r>
              <a:rPr lang="cs-CZ" dirty="0" err="1" smtClean="0"/>
              <a:t>iver</a:t>
            </a:r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     </a:t>
            </a:r>
            <a:r>
              <a:rPr lang="cs-CZ" dirty="0" err="1" smtClean="0"/>
              <a:t>castle</a:t>
            </a:r>
            <a:endParaRPr lang="cs-CZ" dirty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1362075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68960"/>
            <a:ext cx="172819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9" y="4725144"/>
            <a:ext cx="1999634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369868"/>
            <a:ext cx="1420353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8674" y="2913534"/>
            <a:ext cx="5715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3361" y="4869160"/>
            <a:ext cx="1762125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6066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TRANSLATE:</a:t>
            </a:r>
            <a:br>
              <a:rPr lang="cs-CZ" dirty="0" smtClean="0"/>
            </a:br>
            <a:r>
              <a:rPr lang="cs-CZ" sz="2200" dirty="0" smtClean="0"/>
              <a:t>Přelož věty: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Jsem z  Brna.(Pocházím z Brna.)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Tam je mnoho obchodů.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Kostel je vedle knihkupectví.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Tam je zámek naproti náměstí.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Moje škola je ve městě.</a:t>
            </a:r>
          </a:p>
        </p:txBody>
      </p:sp>
    </p:spTree>
    <p:extLst>
      <p:ext uri="{BB962C8B-B14F-4D97-AF65-F5344CB8AC3E}">
        <p14:creationId xmlns:p14="http://schemas.microsoft.com/office/powerpoint/2010/main" val="2835754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Brno.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shops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a </a:t>
            </a:r>
            <a:r>
              <a:rPr lang="cs-CZ" dirty="0" err="1" smtClean="0"/>
              <a:t>bookshop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castle</a:t>
            </a:r>
            <a:r>
              <a:rPr lang="cs-CZ" dirty="0" smtClean="0"/>
              <a:t> </a:t>
            </a:r>
            <a:r>
              <a:rPr lang="cs-CZ" dirty="0" err="1" smtClean="0"/>
              <a:t>opposite</a:t>
            </a:r>
            <a:r>
              <a:rPr lang="cs-CZ" dirty="0" smtClean="0"/>
              <a:t> a square.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My </a:t>
            </a:r>
            <a:r>
              <a:rPr lang="cs-CZ" dirty="0" err="1"/>
              <a:t>school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town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0093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PROJECT – MY TOWN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Nakresli obrázek města ve kterém bydlíš  a popiš</a:t>
            </a:r>
          </a:p>
          <a:p>
            <a:pPr marL="0" indent="0">
              <a:buNone/>
            </a:pPr>
            <a:r>
              <a:rPr lang="cs-CZ" dirty="0" smtClean="0"/>
              <a:t>ho 6 větami.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např</a:t>
            </a:r>
            <a:r>
              <a:rPr lang="cs-CZ" dirty="0" smtClean="0"/>
              <a:t>: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Brno.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big city.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cinemas.There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castle</a:t>
            </a:r>
            <a:r>
              <a:rPr lang="cs-CZ" dirty="0" smtClean="0"/>
              <a:t> in Brno. </a:t>
            </a:r>
            <a:r>
              <a:rPr lang="cs-CZ" dirty="0" err="1" smtClean="0"/>
              <a:t>There</a:t>
            </a:r>
            <a:r>
              <a:rPr lang="cs-CZ" dirty="0" smtClean="0"/>
              <a:t> are a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museums</a:t>
            </a:r>
            <a:r>
              <a:rPr lang="cs-CZ" dirty="0" smtClean="0"/>
              <a:t>.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big square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statue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844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smtClean="0"/>
              <a:t>Obrázk</a:t>
            </a:r>
            <a:r>
              <a:rPr lang="cs-CZ" sz="2000"/>
              <a:t>y</a:t>
            </a:r>
            <a:r>
              <a:rPr lang="cs-CZ" sz="2000" smtClean="0"/>
              <a:t> jsou převzaty </a:t>
            </a:r>
            <a:r>
              <a:rPr lang="cs-CZ" sz="2000" dirty="0" smtClean="0"/>
              <a:t>z volně kopírovatelných materiálů, které připravilo OUP k volnému využití pro učitele, k učebnici CHIT CHAT 1,2. </a:t>
            </a:r>
          </a:p>
          <a:p>
            <a:pPr marL="0" indent="0">
              <a:buNone/>
            </a:pPr>
            <a:r>
              <a:rPr lang="cs-CZ" sz="2000" dirty="0" smtClean="0"/>
              <a:t>CHIT CHAT, </a:t>
            </a:r>
            <a:r>
              <a:rPr lang="cs-CZ" sz="2000" dirty="0" err="1" smtClean="0"/>
              <a:t>Photocopy</a:t>
            </a:r>
            <a:r>
              <a:rPr lang="cs-CZ" sz="2000" dirty="0" smtClean="0"/>
              <a:t> </a:t>
            </a:r>
            <a:r>
              <a:rPr lang="cs-CZ" sz="2000" dirty="0" err="1" smtClean="0"/>
              <a:t>Masters</a:t>
            </a:r>
            <a:r>
              <a:rPr lang="cs-CZ" sz="2000" dirty="0" smtClean="0"/>
              <a:t> </a:t>
            </a:r>
            <a:r>
              <a:rPr lang="cs-CZ" sz="2000" dirty="0" err="1" smtClean="0"/>
              <a:t>Book</a:t>
            </a:r>
            <a:r>
              <a:rPr lang="cs-CZ" sz="2000" dirty="0" smtClean="0"/>
              <a:t> 2, OUP</a:t>
            </a:r>
          </a:p>
          <a:p>
            <a:pPr marL="0" indent="0">
              <a:buNone/>
            </a:pPr>
            <a:r>
              <a:rPr lang="cs-CZ" sz="2000" dirty="0" smtClean="0">
                <a:hlinkClick r:id="rId2" action="ppaction://hlinkfile"/>
              </a:rPr>
              <a:t>file:///G:/files/picturebank/picturebank2.htm#a5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832836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128</TotalTime>
  <Words>199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Prezentace aplikace PowerPoint</vt:lpstr>
      <vt:lpstr>Prezentace aplikace PowerPoint</vt:lpstr>
      <vt:lpstr>Přesmyčky poskládej písmenka do správného pořadí a vedle napiš český význam slovíčka</vt:lpstr>
      <vt:lpstr>Správné odpovědi:</vt:lpstr>
      <vt:lpstr>Match pictures and words: spoj obrázek se odpovídajícím slovíčkem:</vt:lpstr>
      <vt:lpstr>Correct answers: správné odpovědi:</vt:lpstr>
      <vt:lpstr>TRANSLATE: Přelož věty:</vt:lpstr>
      <vt:lpstr>Prezentace aplikace PowerPoint</vt:lpstr>
      <vt:lpstr>PROJECT – MY TOWN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vy_22_INOVACE_AJ.5.3-3</dc:title>
  <dc:creator>11JP</dc:creator>
  <cp:lastModifiedBy>11JP</cp:lastModifiedBy>
  <cp:revision>21</cp:revision>
  <dcterms:created xsi:type="dcterms:W3CDTF">2011-10-23T16:01:44Z</dcterms:created>
  <dcterms:modified xsi:type="dcterms:W3CDTF">2012-03-05T10:08:35Z</dcterms:modified>
</cp:coreProperties>
</file>