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9" r:id="rId3"/>
    <p:sldId id="265" r:id="rId4"/>
    <p:sldId id="266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652B9-7D96-4F0A-B5E4-7BEEEA6723DC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9CE52-45BF-4053-B45A-586616A57565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imgres?q=halloween&amp;hl=cs&amp;biw=1366&amp;bih=576&amp;gbv=2&amp;tbm=isch&amp;tbnid=p3eA5oKFxkNiVM:&amp;imgrefurl=http://www.wellnessnoviny.cz/clanek/halloween-ve-vlnach/&amp;docid=Z8_jMXTCVtyn4M&amp;imgurl=http://www.wellnessnoviny.cz/image/2328/halloween-ve-vlnach.jpg&amp;w=400&amp;h=355&amp;ei=5c9TT8SAOcLR4QTW-NjuDQ&amp;zoom=1&amp;iact=hc&amp;vpx=508&amp;vpy=190&amp;dur=1612&amp;hovh=211&amp;hovw=238&amp;tx=124&amp;ty=106&amp;sig=113371749014034453918&amp;page=1&amp;tbnh=165&amp;tbnw=179&amp;start=0&amp;ndsp=11&amp;ved=1t:429,r:2,s: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4797152"/>
            <a:ext cx="5976664" cy="1140499"/>
          </a:xfrm>
        </p:spPr>
        <p:txBody>
          <a:bodyPr/>
          <a:lstStyle/>
          <a:p>
            <a:r>
              <a:rPr lang="cs-CZ" sz="2000" dirty="0" smtClean="0"/>
              <a:t>           VY_22_INOVACE_AJ.5.3-4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          HALLOWEEN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501008"/>
            <a:ext cx="5715000" cy="1224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865" y="620688"/>
            <a:ext cx="381000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76256" y="1834477"/>
            <a:ext cx="10204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>
                <a:solidFill>
                  <a:prstClr val="white"/>
                </a:solidFill>
                <a:ea typeface="+mj-ea"/>
              </a:rPr>
              <a:t>Obr.1</a:t>
            </a:r>
            <a:r>
              <a:rPr lang="cs-CZ" sz="3200" dirty="0">
                <a:solidFill>
                  <a:prstClr val="white"/>
                </a:solidFill>
                <a:ea typeface="+mj-ea"/>
              </a:rPr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9302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476672"/>
            <a:ext cx="7125112" cy="612068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1. čepice</a:t>
            </a:r>
          </a:p>
          <a:p>
            <a:pPr marL="0" indent="0">
              <a:buNone/>
            </a:pPr>
            <a:r>
              <a:rPr lang="cs-CZ" dirty="0" smtClean="0"/>
              <a:t>2. netopýr</a:t>
            </a:r>
          </a:p>
          <a:p>
            <a:pPr marL="0" indent="0">
              <a:buNone/>
            </a:pPr>
            <a:r>
              <a:rPr lang="cs-CZ" dirty="0" smtClean="0"/>
              <a:t>3. kostlivec</a:t>
            </a:r>
          </a:p>
          <a:p>
            <a:pPr marL="0" indent="0">
              <a:buNone/>
            </a:pPr>
            <a:r>
              <a:rPr lang="cs-CZ" dirty="0" smtClean="0"/>
              <a:t>4. lucerna</a:t>
            </a:r>
          </a:p>
          <a:p>
            <a:pPr marL="0" indent="0">
              <a:buNone/>
            </a:pPr>
            <a:r>
              <a:rPr lang="cs-CZ" dirty="0" smtClean="0"/>
              <a:t>5. strašidelný</a:t>
            </a:r>
          </a:p>
          <a:p>
            <a:pPr marL="0" indent="0">
              <a:buNone/>
            </a:pPr>
            <a:r>
              <a:rPr lang="cs-CZ" dirty="0" smtClean="0"/>
              <a:t>6. čarodějnice</a:t>
            </a:r>
          </a:p>
          <a:p>
            <a:pPr marL="0" indent="0">
              <a:buNone/>
            </a:pPr>
            <a:r>
              <a:rPr lang="cs-CZ" dirty="0" smtClean="0"/>
              <a:t>7. pavouk</a:t>
            </a:r>
          </a:p>
          <a:p>
            <a:pPr marL="0" indent="0">
              <a:buNone/>
            </a:pPr>
            <a:r>
              <a:rPr lang="cs-CZ" dirty="0" smtClean="0"/>
              <a:t>8. sladkost</a:t>
            </a:r>
          </a:p>
          <a:p>
            <a:pPr marL="0" indent="0">
              <a:buNone/>
            </a:pPr>
            <a:r>
              <a:rPr lang="cs-CZ" dirty="0" smtClean="0"/>
              <a:t>9. dýně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_ _ _ _ _ _ _ _ _ 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115616" y="548680"/>
            <a:ext cx="7125113" cy="924475"/>
          </a:xfrm>
        </p:spPr>
        <p:txBody>
          <a:bodyPr/>
          <a:lstStyle/>
          <a:p>
            <a:r>
              <a:rPr lang="cs-CZ" dirty="0"/>
              <a:t> </a:t>
            </a:r>
            <a:r>
              <a:rPr lang="cs-CZ" dirty="0" err="1"/>
              <a:t>Complete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 smtClean="0"/>
              <a:t>crossword</a:t>
            </a:r>
            <a:r>
              <a:rPr lang="cs-CZ" dirty="0"/>
              <a:t>:</a:t>
            </a:r>
            <a:endParaRPr lang="cs-CZ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237520"/>
              </p:ext>
            </p:extLst>
          </p:nvPr>
        </p:nvGraphicFramePr>
        <p:xfrm>
          <a:off x="2627784" y="1412776"/>
          <a:ext cx="6264700" cy="36003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81900"/>
                <a:gridCol w="481900"/>
                <a:gridCol w="481900"/>
                <a:gridCol w="481900"/>
                <a:gridCol w="481900"/>
                <a:gridCol w="481900"/>
                <a:gridCol w="481900"/>
                <a:gridCol w="481900"/>
                <a:gridCol w="481900"/>
                <a:gridCol w="481900"/>
                <a:gridCol w="481900"/>
                <a:gridCol w="481900"/>
                <a:gridCol w="481900"/>
              </a:tblGrid>
              <a:tr h="400044"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5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679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7485152" cy="484352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1.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2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         3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         4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         5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         6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         7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         8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         9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H A L </a:t>
            </a:r>
            <a:r>
              <a:rPr lang="cs-CZ" dirty="0" err="1" smtClean="0"/>
              <a:t>L</a:t>
            </a:r>
            <a:r>
              <a:rPr lang="cs-CZ" dirty="0" smtClean="0"/>
              <a:t> O W E </a:t>
            </a:r>
            <a:r>
              <a:rPr lang="cs-CZ" dirty="0" err="1" smtClean="0"/>
              <a:t>E</a:t>
            </a:r>
            <a:r>
              <a:rPr lang="cs-CZ" dirty="0" smtClean="0"/>
              <a:t> N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908310"/>
              </p:ext>
            </p:extLst>
          </p:nvPr>
        </p:nvGraphicFramePr>
        <p:xfrm>
          <a:off x="1691680" y="1916832"/>
          <a:ext cx="6808054" cy="36003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0432"/>
                <a:gridCol w="520432"/>
                <a:gridCol w="520432"/>
                <a:gridCol w="520432"/>
                <a:gridCol w="520432"/>
                <a:gridCol w="520432"/>
                <a:gridCol w="520432"/>
                <a:gridCol w="520432"/>
                <a:gridCol w="520432"/>
                <a:gridCol w="520432"/>
                <a:gridCol w="126182"/>
                <a:gridCol w="436688"/>
                <a:gridCol w="520432"/>
                <a:gridCol w="520432"/>
              </a:tblGrid>
              <a:tr h="400044"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5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5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6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CH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6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0044"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7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99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Obr.1:</a:t>
            </a:r>
            <a:r>
              <a:rPr lang="cs-CZ" dirty="0" smtClean="0">
                <a:hlinkClick r:id="rId2"/>
              </a:rPr>
              <a:t>http://www.google.cz/imgres?q=halloween&amp;hl=cs&amp;biw=1366&amp;bih=576&amp;gbv=2&amp;tbm=isch&amp;tbnid=p3eA5oKFxkNiVM:&amp;imgrefurl=http://www.wellnessnoviny.cz/clanek/halloween-ve-vlnach/&amp;docid=Z8_jMXTCVtyn4M&amp;imgurl=http://www.wellnessnoviny.cz/image/2328/halloween-ve-vlnach.jpg&amp;w=400&amp;h=355&amp;ei=5c9TT8SAOcLR4QTW-NjuDQ&amp;zoom=1&amp;iact=hc&amp;vpx=508&amp;vpy=190&amp;dur=1612&amp;hovh=211&amp;hovw=238&amp;tx=124&amp;ty=106&amp;sig=113371749014034453918&amp;page=1&amp;tbnh=165&amp;tbnw=179&amp;start=0&amp;ndsp=11&amp;ved=1t:429,r:2,s: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937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208</TotalTime>
  <Words>141</Words>
  <Application>Microsoft Office PowerPoint</Application>
  <PresentationFormat>Předvádění na obrazovce (4:3)</PresentationFormat>
  <Paragraphs>76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Summer</vt:lpstr>
      <vt:lpstr>           VY_22_INOVACE_AJ.5.3-4            HALLOWEEN</vt:lpstr>
      <vt:lpstr> Complete the crossword:</vt:lpstr>
      <vt:lpstr>Prezentace aplikace PowerPoint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</dc:title>
  <dc:creator>11JP</dc:creator>
  <cp:lastModifiedBy>11JP</cp:lastModifiedBy>
  <cp:revision>26</cp:revision>
  <dcterms:created xsi:type="dcterms:W3CDTF">2011-10-30T17:16:09Z</dcterms:created>
  <dcterms:modified xsi:type="dcterms:W3CDTF">2012-03-05T13:08:48Z</dcterms:modified>
</cp:coreProperties>
</file>