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56" r:id="rId4"/>
    <p:sldId id="257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9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FDD6F-AA6D-450F-9D65-A18BD3CD5CE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2F70-A60B-45A7-9668-580A7DF985E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FDD6F-AA6D-450F-9D65-A18BD3CD5CE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2F70-A60B-45A7-9668-580A7DF985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FDD6F-AA6D-450F-9D65-A18BD3CD5CE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2F70-A60B-45A7-9668-580A7DF985E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FDD6F-AA6D-450F-9D65-A18BD3CD5CE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2F70-A60B-45A7-9668-580A7DF985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FDD6F-AA6D-450F-9D65-A18BD3CD5CE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2F70-A60B-45A7-9668-580A7DF985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FDD6F-AA6D-450F-9D65-A18BD3CD5CE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2F70-A60B-45A7-9668-580A7DF985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FDD6F-AA6D-450F-9D65-A18BD3CD5CE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2F70-A60B-45A7-9668-580A7DF985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FDD6F-AA6D-450F-9D65-A18BD3CD5CE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2F70-A60B-45A7-9668-580A7DF985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FDD6F-AA6D-450F-9D65-A18BD3CD5CE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59B2F70-A60B-45A7-9668-580A7DF985E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FDD6F-AA6D-450F-9D65-A18BD3CD5CE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2F70-A60B-45A7-9668-580A7DF985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FDD6F-AA6D-450F-9D65-A18BD3CD5CE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2F70-A60B-45A7-9668-580A7DF985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B6FDD6F-AA6D-450F-9D65-A18BD3CD5CE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9B2F70-A60B-45A7-9668-580A7DF985E9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/>
              <a:t>VY_32_INOVACE_26A_PODSTATNÁ JMÉNA RODU MUŽSKÉHO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133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704088"/>
            <a:ext cx="8712968" cy="4165072"/>
          </a:xfrm>
        </p:spPr>
        <p:txBody>
          <a:bodyPr/>
          <a:lstStyle/>
          <a:p>
            <a:r>
              <a:rPr lang="cs-CZ" dirty="0" smtClean="0"/>
              <a:t>Podstatná jména rodu </a:t>
            </a:r>
            <a:r>
              <a:rPr lang="cs-CZ" dirty="0" smtClean="0"/>
              <a:t>mužského: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roztřiď podstatná jména podle </a:t>
            </a:r>
            <a:r>
              <a:rPr lang="cs-CZ" dirty="0" smtClean="0"/>
              <a:t>životnosti.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631877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rodu </a:t>
            </a:r>
            <a:r>
              <a:rPr lang="cs-CZ" dirty="0" smtClean="0"/>
              <a:t>mužského.</a:t>
            </a:r>
            <a:endParaRPr lang="cs-CZ" dirty="0"/>
          </a:p>
        </p:txBody>
      </p:sp>
      <p:pic>
        <p:nvPicPr>
          <p:cNvPr id="1026" name="Picture 2" descr="C:\Users\Míková\AppData\Local\Microsoft\Windows\Temporary Internet Files\Content.IE5\3IVVUINI\MP900439450[3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602" y="1935163"/>
            <a:ext cx="4540796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164229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Roztřiď podstatná jména podle </a:t>
            </a:r>
            <a:r>
              <a:rPr lang="cs-CZ" sz="2800" dirty="0" smtClean="0"/>
              <a:t>životnosti.</a:t>
            </a:r>
            <a:endParaRPr lang="cs-CZ" sz="2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2"/>
          </p:nvPr>
        </p:nvSpPr>
        <p:spPr>
          <a:xfrm>
            <a:off x="395536" y="1844824"/>
            <a:ext cx="3008313" cy="469106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Hrneček</a:t>
            </a:r>
          </a:p>
          <a:p>
            <a:r>
              <a:rPr lang="cs-CZ" sz="3200" dirty="0" smtClean="0"/>
              <a:t>Nosorožec</a:t>
            </a:r>
          </a:p>
          <a:p>
            <a:r>
              <a:rPr lang="cs-CZ" sz="3200" dirty="0" smtClean="0"/>
              <a:t>Nůž</a:t>
            </a:r>
          </a:p>
          <a:p>
            <a:r>
              <a:rPr lang="cs-CZ" sz="3200" dirty="0" smtClean="0"/>
              <a:t>Věšák</a:t>
            </a:r>
          </a:p>
          <a:p>
            <a:r>
              <a:rPr lang="cs-CZ" sz="3200" dirty="0" smtClean="0"/>
              <a:t>Prodavač</a:t>
            </a:r>
          </a:p>
          <a:p>
            <a:r>
              <a:rPr lang="cs-CZ" sz="3200" dirty="0" smtClean="0"/>
              <a:t>Hoch</a:t>
            </a:r>
          </a:p>
          <a:p>
            <a:r>
              <a:rPr lang="cs-CZ" sz="3200" dirty="0" smtClean="0"/>
              <a:t>Žák</a:t>
            </a:r>
          </a:p>
          <a:p>
            <a:r>
              <a:rPr lang="cs-CZ" sz="3200" dirty="0" smtClean="0"/>
              <a:t>Dub</a:t>
            </a: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903692726"/>
              </p:ext>
            </p:extLst>
          </p:nvPr>
        </p:nvGraphicFramePr>
        <p:xfrm>
          <a:off x="3575050" y="527050"/>
          <a:ext cx="5111750" cy="555752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555875"/>
                <a:gridCol w="2555875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životný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neživotný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0153113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Roztřiď podstatná jména podle </a:t>
            </a:r>
            <a:r>
              <a:rPr lang="cs-CZ" sz="2800" dirty="0" smtClean="0"/>
              <a:t>životnosti.</a:t>
            </a:r>
            <a:endParaRPr lang="cs-CZ" sz="2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2"/>
          </p:nvPr>
        </p:nvSpPr>
        <p:spPr>
          <a:xfrm>
            <a:off x="467544" y="1772816"/>
            <a:ext cx="3008313" cy="469106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Jíl</a:t>
            </a:r>
          </a:p>
          <a:p>
            <a:r>
              <a:rPr lang="cs-CZ" sz="3200" dirty="0" smtClean="0"/>
              <a:t>Houslista</a:t>
            </a:r>
          </a:p>
          <a:p>
            <a:r>
              <a:rPr lang="cs-CZ" sz="3200" dirty="0" smtClean="0"/>
              <a:t>Botník</a:t>
            </a:r>
          </a:p>
          <a:p>
            <a:r>
              <a:rPr lang="cs-CZ" sz="3200" dirty="0" smtClean="0"/>
              <a:t>Obratel</a:t>
            </a:r>
          </a:p>
          <a:p>
            <a:r>
              <a:rPr lang="cs-CZ" sz="3200" dirty="0" smtClean="0"/>
              <a:t>Pytel</a:t>
            </a:r>
          </a:p>
          <a:p>
            <a:r>
              <a:rPr lang="cs-CZ" sz="3200" dirty="0" smtClean="0"/>
              <a:t>Keř</a:t>
            </a:r>
          </a:p>
          <a:p>
            <a:r>
              <a:rPr lang="cs-CZ" sz="3200" dirty="0" smtClean="0"/>
              <a:t>Hospodář</a:t>
            </a:r>
          </a:p>
          <a:p>
            <a:r>
              <a:rPr lang="cs-CZ" sz="3200" dirty="0" smtClean="0"/>
              <a:t>Kohout</a:t>
            </a: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87148350"/>
              </p:ext>
            </p:extLst>
          </p:nvPr>
        </p:nvGraphicFramePr>
        <p:xfrm>
          <a:off x="3575050" y="598170"/>
          <a:ext cx="5111750" cy="54864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555875"/>
                <a:gridCol w="2555875"/>
              </a:tblGrid>
              <a:tr h="340256">
                <a:tc>
                  <a:txBody>
                    <a:bodyPr/>
                    <a:lstStyle/>
                    <a:p>
                      <a:r>
                        <a:rPr lang="cs-CZ" dirty="0" smtClean="0"/>
                        <a:t>životný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neživotný</a:t>
                      </a:r>
                      <a:endParaRPr lang="cs-CZ" dirty="0"/>
                    </a:p>
                  </a:txBody>
                  <a:tcPr/>
                </a:tc>
              </a:tr>
              <a:tr h="3402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02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02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02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402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02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02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02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02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02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02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02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02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02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010824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3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63633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37</TotalTime>
  <Words>58</Words>
  <Application>Microsoft Office PowerPoint</Application>
  <PresentationFormat>Předvádění na obrazovce (4:3)</PresentationFormat>
  <Paragraphs>27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VY_32_INOVACE_26A_PODSTATNÁ JMÉNA RODU MUŽSKÉHO</vt:lpstr>
      <vt:lpstr>Podstatná jména rodu mužského: - roztřiď podstatná jména podle životnosti. </vt:lpstr>
      <vt:lpstr>Podstatná jména rodu mužského.</vt:lpstr>
      <vt:lpstr>Roztřiď podstatná jména podle životnosti.</vt:lpstr>
      <vt:lpstr>Roztřiď podstatná jména podle životnosti.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rodu mužského</dc:title>
  <dc:creator>Míková</dc:creator>
  <cp:lastModifiedBy>Martin Králík</cp:lastModifiedBy>
  <cp:revision>11</cp:revision>
  <dcterms:created xsi:type="dcterms:W3CDTF">2011-02-07T20:07:50Z</dcterms:created>
  <dcterms:modified xsi:type="dcterms:W3CDTF">2012-03-12T20:14:44Z</dcterms:modified>
</cp:coreProperties>
</file>