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VY_32_INOVACE_22AJ_3tr_SLOVICKA8.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8.lekce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EA2A75B-2011-4AF0-ABCE-702DD1D4B912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C79D993-628B-4848-B370-B5EA1DBEB2F7}" type="presOf" srcId="{6B0205A6-422D-4956-AD89-0CEBCAE4530D}" destId="{B1DDF1AD-3BC2-43B8-A8D0-A33120EFAF7C}" srcOrd="0" destOrd="0" presId="urn:microsoft.com/office/officeart/2005/8/layout/vList2"/>
    <dgm:cxn modelId="{73B0EBEC-1195-4D28-8489-B3E2917EA60D}" type="presOf" srcId="{39F8B381-5807-488E-AC22-73DD4140ED4A}" destId="{612116FE-9061-44B1-A457-8F1AFBD162E0}" srcOrd="0" destOrd="0" presId="urn:microsoft.com/office/officeart/2005/8/layout/vList2"/>
    <dgm:cxn modelId="{74B42C95-7B92-443B-8DBB-11C494A94831}" type="presOf" srcId="{019433A1-1324-4DE1-9E6F-32B851095F74}" destId="{ABF03533-6AD0-44CD-A08E-C9977356B6A8}" srcOrd="0" destOrd="0" presId="urn:microsoft.com/office/officeart/2005/8/layout/vList2"/>
    <dgm:cxn modelId="{CB674028-0D70-497E-84E2-616B4760241A}" type="presOf" srcId="{FBBFC3EA-9D9D-4F3A-BEA6-9C2C0E46BF20}" destId="{ACAD381E-21DC-4C07-8FDD-119C2EC3BB2E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66C490C-7360-47BD-B702-4A95E5741DFA}" type="presOf" srcId="{445C7998-7549-48B0-BD68-D4F0167F02E5}" destId="{7B541546-39A7-4633-AED0-6028788110D7}" srcOrd="0" destOrd="0" presId="urn:microsoft.com/office/officeart/2005/8/layout/vList2"/>
    <dgm:cxn modelId="{B5C15216-E888-4FFD-BFCC-A88CA6497475}" type="presOf" srcId="{C73C7642-F245-4585-8F88-243F9FAEF6CA}" destId="{1C4BCB69-D3A6-4CCF-9871-D9B9359B8159}" srcOrd="0" destOrd="0" presId="urn:microsoft.com/office/officeart/2005/8/layout/vList2"/>
    <dgm:cxn modelId="{508E49C0-C834-4AAD-B92F-68A053FB5AA5}" type="presParOf" srcId="{612116FE-9061-44B1-A457-8F1AFBD162E0}" destId="{7B541546-39A7-4633-AED0-6028788110D7}" srcOrd="0" destOrd="0" presId="urn:microsoft.com/office/officeart/2005/8/layout/vList2"/>
    <dgm:cxn modelId="{B1C37702-D22C-4B1C-A5F1-F74651EC0564}" type="presParOf" srcId="{612116FE-9061-44B1-A457-8F1AFBD162E0}" destId="{9B9314F6-85CC-4C49-B24D-6AF5DF05D800}" srcOrd="1" destOrd="0" presId="urn:microsoft.com/office/officeart/2005/8/layout/vList2"/>
    <dgm:cxn modelId="{41F95E57-7550-4CC7-81A1-61DE05F10D4F}" type="presParOf" srcId="{612116FE-9061-44B1-A457-8F1AFBD162E0}" destId="{ACAD381E-21DC-4C07-8FDD-119C2EC3BB2E}" srcOrd="2" destOrd="0" presId="urn:microsoft.com/office/officeart/2005/8/layout/vList2"/>
    <dgm:cxn modelId="{62C01580-8FE9-4DBA-BCDC-D075D31A136D}" type="presParOf" srcId="{612116FE-9061-44B1-A457-8F1AFBD162E0}" destId="{208194AD-7544-4854-B7A4-4A67E5453B54}" srcOrd="3" destOrd="0" presId="urn:microsoft.com/office/officeart/2005/8/layout/vList2"/>
    <dgm:cxn modelId="{995211B2-EAD5-454C-B7A3-0D9344FCD848}" type="presParOf" srcId="{612116FE-9061-44B1-A457-8F1AFBD162E0}" destId="{ABF03533-6AD0-44CD-A08E-C9977356B6A8}" srcOrd="4" destOrd="0" presId="urn:microsoft.com/office/officeart/2005/8/layout/vList2"/>
    <dgm:cxn modelId="{B6B2963D-504D-4B2C-96B8-B69ECE0716C3}" type="presParOf" srcId="{612116FE-9061-44B1-A457-8F1AFBD162E0}" destId="{60E42310-8BB6-41EA-B44F-0BAC7EFC9B2E}" srcOrd="5" destOrd="0" presId="urn:microsoft.com/office/officeart/2005/8/layout/vList2"/>
    <dgm:cxn modelId="{04175CAB-ACAE-456D-BC66-E03E3C814CD6}" type="presParOf" srcId="{612116FE-9061-44B1-A457-8F1AFBD162E0}" destId="{1C4BCB69-D3A6-4CCF-9871-D9B9359B8159}" srcOrd="6" destOrd="0" presId="urn:microsoft.com/office/officeart/2005/8/layout/vList2"/>
    <dgm:cxn modelId="{A36D3DEC-8CB6-418E-A2E4-3D3A60ABE9A8}" type="presParOf" srcId="{612116FE-9061-44B1-A457-8F1AFBD162E0}" destId="{34DE5943-AAB5-4DC3-B765-99B35FCB6ECD}" srcOrd="7" destOrd="0" presId="urn:microsoft.com/office/officeart/2005/8/layout/vList2"/>
    <dgm:cxn modelId="{8E5A9466-C04C-4F3E-8A75-CDC7CE049C07}" type="presParOf" srcId="{612116FE-9061-44B1-A457-8F1AFBD162E0}" destId="{97CBBA99-26B9-4E2D-BA76-BF47FEBF0134}" srcOrd="8" destOrd="0" presId="urn:microsoft.com/office/officeart/2005/8/layout/vList2"/>
    <dgm:cxn modelId="{BB524D66-A6BA-4A2C-AF83-E385859C4D57}" type="presParOf" srcId="{612116FE-9061-44B1-A457-8F1AFBD162E0}" destId="{9A22653A-B2DB-4D9E-A633-AD2EC219A723}" srcOrd="9" destOrd="0" presId="urn:microsoft.com/office/officeart/2005/8/layout/vList2"/>
    <dgm:cxn modelId="{E08D390F-5D74-45C6-B6C5-97A88AF5125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VY_32_INOVACE_22AJ_3tr_SLOVICKA8.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8.lekce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4.2.2013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64D2A6E-7136-4DAF-B3E1-C3E785D424A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73FC5E3-B7AA-4B59-808E-D91B77A9AB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4073186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997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8</a:t>
            </a:r>
            <a:r>
              <a:rPr lang="cs-CZ" dirty="0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</a:t>
            </a:r>
            <a:r>
              <a:rPr lang="cs-CZ" dirty="0" smtClean="0"/>
              <a:t>obrázkům</a:t>
            </a:r>
            <a:r>
              <a:rPr lang="cs-CZ" dirty="0" smtClean="0"/>
              <a:t>, hledání slovíček v textu, slova opačného významu, doplňování chybějících slov do vět.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317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Já nemám</a:t>
            </a:r>
          </a:p>
          <a:p>
            <a:r>
              <a:rPr lang="cs-CZ" sz="2000" dirty="0" smtClean="0"/>
              <a:t>Vědro, kbelík</a:t>
            </a:r>
          </a:p>
          <a:p>
            <a:r>
              <a:rPr lang="cs-CZ" sz="2000" dirty="0" smtClean="0"/>
              <a:t>Lebka</a:t>
            </a:r>
          </a:p>
          <a:p>
            <a:r>
              <a:rPr lang="cs-CZ" sz="2000" dirty="0" smtClean="0"/>
              <a:t>Znak, nota, bankovka, všimnout si, zaznamenat</a:t>
            </a:r>
          </a:p>
          <a:p>
            <a:r>
              <a:rPr lang="cs-CZ" sz="2000" dirty="0" smtClean="0"/>
              <a:t>Kost</a:t>
            </a:r>
          </a:p>
          <a:p>
            <a:r>
              <a:rPr lang="cs-CZ" sz="2000" dirty="0" smtClean="0"/>
              <a:t>Žena</a:t>
            </a:r>
          </a:p>
          <a:p>
            <a:r>
              <a:rPr lang="cs-CZ" sz="2000" dirty="0" smtClean="0"/>
              <a:t>Mladý</a:t>
            </a:r>
          </a:p>
          <a:p>
            <a:r>
              <a:rPr lang="cs-CZ" sz="2000" dirty="0" smtClean="0"/>
              <a:t>Vysoký</a:t>
            </a:r>
          </a:p>
          <a:p>
            <a:r>
              <a:rPr lang="cs-CZ" sz="2000" dirty="0" smtClean="0"/>
              <a:t>Smutný</a:t>
            </a:r>
          </a:p>
          <a:p>
            <a:r>
              <a:rPr lang="cs-CZ" sz="2000" dirty="0" err="1" smtClean="0"/>
              <a:t>Hubený,tenký</a:t>
            </a:r>
            <a:endParaRPr lang="cs-CZ" sz="2000" dirty="0" smtClean="0"/>
          </a:p>
          <a:p>
            <a:r>
              <a:rPr lang="cs-CZ" sz="2000" dirty="0" smtClean="0"/>
              <a:t>tlustý</a:t>
            </a:r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have</a:t>
            </a:r>
            <a:r>
              <a:rPr lang="cs-CZ" sz="2000" dirty="0" smtClean="0"/>
              <a:t> not=I </a:t>
            </a:r>
            <a:r>
              <a:rPr lang="cs-CZ" sz="2000" dirty="0" err="1" smtClean="0"/>
              <a:t>haven‘t</a:t>
            </a:r>
            <a:endParaRPr lang="cs-CZ" sz="2000" dirty="0" smtClean="0"/>
          </a:p>
          <a:p>
            <a:r>
              <a:rPr lang="cs-CZ" sz="2000" dirty="0" err="1" smtClean="0"/>
              <a:t>Bucket</a:t>
            </a:r>
            <a:endParaRPr lang="cs-CZ" sz="2000" dirty="0" smtClean="0"/>
          </a:p>
          <a:p>
            <a:r>
              <a:rPr lang="cs-CZ" sz="2000" dirty="0" err="1" smtClean="0"/>
              <a:t>Skull</a:t>
            </a:r>
            <a:endParaRPr lang="cs-CZ" sz="2000" dirty="0" smtClean="0"/>
          </a:p>
          <a:p>
            <a:r>
              <a:rPr lang="cs-CZ" sz="2000" dirty="0" err="1" smtClean="0"/>
              <a:t>Note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Bone</a:t>
            </a:r>
          </a:p>
          <a:p>
            <a:r>
              <a:rPr lang="cs-CZ" sz="2000" dirty="0" err="1" smtClean="0"/>
              <a:t>Woman</a:t>
            </a:r>
            <a:endParaRPr lang="cs-CZ" sz="2000" dirty="0" smtClean="0"/>
          </a:p>
          <a:p>
            <a:r>
              <a:rPr lang="cs-CZ" sz="2000" dirty="0" err="1" smtClean="0"/>
              <a:t>Young</a:t>
            </a:r>
            <a:endParaRPr lang="cs-CZ" sz="2000" dirty="0" smtClean="0"/>
          </a:p>
          <a:p>
            <a:r>
              <a:rPr lang="cs-CZ" sz="2000" dirty="0" err="1" smtClean="0"/>
              <a:t>Tall</a:t>
            </a:r>
            <a:endParaRPr lang="cs-CZ" sz="2000" dirty="0" smtClean="0"/>
          </a:p>
          <a:p>
            <a:r>
              <a:rPr lang="cs-CZ" sz="2000" dirty="0" smtClean="0"/>
              <a:t>Sad</a:t>
            </a:r>
          </a:p>
          <a:p>
            <a:r>
              <a:rPr lang="cs-CZ" sz="2000" dirty="0" err="1" smtClean="0"/>
              <a:t>Thin</a:t>
            </a:r>
            <a:endParaRPr lang="cs-CZ" sz="2000" dirty="0" smtClean="0"/>
          </a:p>
          <a:p>
            <a:r>
              <a:rPr lang="cs-CZ" sz="2000" dirty="0" smtClean="0"/>
              <a:t>Fat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33480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Přiraď správná slova k obrázku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Vysoký/á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Tlustý/á</a:t>
            </a:r>
          </a:p>
          <a:p>
            <a:endParaRPr lang="cs-CZ" dirty="0"/>
          </a:p>
          <a:p>
            <a:r>
              <a:rPr lang="cs-CZ" dirty="0" smtClean="0"/>
              <a:t>Mladý/á</a:t>
            </a:r>
          </a:p>
          <a:p>
            <a:endParaRPr lang="cs-CZ" dirty="0"/>
          </a:p>
          <a:p>
            <a:r>
              <a:rPr lang="cs-CZ" dirty="0" smtClean="0"/>
              <a:t>Starý/á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2SVIDUDW\MP90040383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40968"/>
            <a:ext cx="1234915" cy="155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X6CUKOAN\MP9004038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87" y="1420525"/>
            <a:ext cx="1872208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PV27JQP1\MP9001788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285" y="5229200"/>
            <a:ext cx="172819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2SVIDUDW\MP9004004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16" y="4307872"/>
            <a:ext cx="1701205" cy="145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>
            <a:stCxn id="2052" idx="3"/>
          </p:cNvCxnSpPr>
          <p:nvPr/>
        </p:nvCxnSpPr>
        <p:spPr>
          <a:xfrm>
            <a:off x="2534695" y="2070511"/>
            <a:ext cx="1730215" cy="7824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843808" y="1844824"/>
            <a:ext cx="1421102" cy="12241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168321" y="4869160"/>
            <a:ext cx="2096589" cy="16735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635896" y="3861048"/>
            <a:ext cx="720080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72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Přiřaď správné slovní spojení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Starý muž</a:t>
            </a:r>
          </a:p>
          <a:p>
            <a:endParaRPr lang="cs-CZ" dirty="0"/>
          </a:p>
          <a:p>
            <a:r>
              <a:rPr lang="cs-CZ" dirty="0" smtClean="0"/>
              <a:t>Mladá žena</a:t>
            </a:r>
          </a:p>
          <a:p>
            <a:endParaRPr lang="cs-CZ" dirty="0"/>
          </a:p>
          <a:p>
            <a:r>
              <a:rPr lang="cs-CZ" dirty="0" smtClean="0"/>
              <a:t>Malé dítě</a:t>
            </a:r>
          </a:p>
          <a:p>
            <a:endParaRPr lang="cs-CZ" dirty="0"/>
          </a:p>
          <a:p>
            <a:r>
              <a:rPr lang="cs-CZ" dirty="0" smtClean="0"/>
              <a:t>Vysoký dům</a:t>
            </a:r>
          </a:p>
        </p:txBody>
      </p:sp>
      <p:pic>
        <p:nvPicPr>
          <p:cNvPr id="3074" name="Picture 2" descr="C:\Users\0MGM\AppData\Local\Microsoft\Windows\Temporary Internet Files\Content.IE5\2SVIDUDW\MP90040235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40968"/>
            <a:ext cx="1402247" cy="1486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I2EGSG96\MP9004425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869160"/>
            <a:ext cx="163792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PV27JQP1\MC900016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102" y="1484784"/>
            <a:ext cx="1382925" cy="145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DU0C84WX\MP9004387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189" y="2942102"/>
            <a:ext cx="158417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67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Odpověz anglicky na otázky : 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. No, I </a:t>
            </a:r>
            <a:r>
              <a:rPr lang="cs-CZ" dirty="0" err="1" smtClean="0"/>
              <a:t>have</a:t>
            </a:r>
            <a:r>
              <a:rPr lang="cs-CZ" dirty="0" smtClean="0"/>
              <a:t> not.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sister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bike?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blond </a:t>
            </a:r>
            <a:r>
              <a:rPr lang="cs-CZ" dirty="0" err="1" smtClean="0"/>
              <a:t>hair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big </a:t>
            </a:r>
            <a:r>
              <a:rPr lang="cs-CZ" dirty="0" err="1" smtClean="0"/>
              <a:t>eyes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82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Přiřaď správná slovní spojení k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Small</a:t>
            </a:r>
            <a:r>
              <a:rPr lang="cs-CZ" dirty="0" smtClean="0"/>
              <a:t> house and </a:t>
            </a:r>
            <a:r>
              <a:rPr lang="cs-CZ" dirty="0" err="1" smtClean="0"/>
              <a:t>tall</a:t>
            </a:r>
            <a:r>
              <a:rPr lang="cs-CZ" dirty="0" smtClean="0"/>
              <a:t> girl</a:t>
            </a:r>
          </a:p>
          <a:p>
            <a:r>
              <a:rPr lang="cs-CZ" dirty="0" smtClean="0"/>
              <a:t>Fat </a:t>
            </a:r>
            <a:r>
              <a:rPr lang="cs-CZ" dirty="0" err="1" smtClean="0"/>
              <a:t>cat</a:t>
            </a:r>
            <a:endParaRPr lang="cs-CZ" dirty="0" smtClean="0"/>
          </a:p>
          <a:p>
            <a:r>
              <a:rPr lang="cs-CZ" dirty="0" err="1" smtClean="0"/>
              <a:t>Thin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endParaRPr lang="cs-CZ" dirty="0" smtClean="0"/>
          </a:p>
          <a:p>
            <a:r>
              <a:rPr lang="cs-CZ" dirty="0" smtClean="0"/>
              <a:t>Big  </a:t>
            </a:r>
            <a:r>
              <a:rPr lang="cs-CZ" dirty="0" err="1" smtClean="0"/>
              <a:t>chair</a:t>
            </a:r>
            <a:endParaRPr lang="cs-CZ" dirty="0" smtClean="0"/>
          </a:p>
          <a:p>
            <a:r>
              <a:rPr lang="cs-CZ" dirty="0" smtClean="0"/>
              <a:t>Sad boy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I2EGSG96\MP90044656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80928"/>
            <a:ext cx="122413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7FZ6S223\MC900037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65104"/>
            <a:ext cx="1224136" cy="110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MGM\AppData\Local\Microsoft\Windows\Temporary Internet Files\Content.IE5\VM0P4ODY\MP900448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17176"/>
            <a:ext cx="101914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MGM\AppData\Local\Microsoft\Windows\Temporary Internet Files\Content.IE5\3EOZGM78\MC9003098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72816"/>
            <a:ext cx="1260140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MGM\AppData\Local\Microsoft\Windows\Temporary Internet Files\Content.IE5\DHCHKSN0\MC9004406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263" y="5301208"/>
            <a:ext cx="1104737" cy="115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endCxn id="4098" idx="1"/>
          </p:cNvCxnSpPr>
          <p:nvPr/>
        </p:nvCxnSpPr>
        <p:spPr>
          <a:xfrm>
            <a:off x="2123728" y="2276872"/>
            <a:ext cx="4176464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123728" y="2816932"/>
            <a:ext cx="3096344" cy="18362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55776" y="3356992"/>
            <a:ext cx="4536504" cy="19442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411760" y="2060848"/>
            <a:ext cx="2574286" cy="18002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123728" y="4365104"/>
            <a:ext cx="2232248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763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Napiš slova opačného významu v angličtině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Tall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Young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Fat</a:t>
            </a:r>
          </a:p>
          <a:p>
            <a:endParaRPr lang="cs-CZ" dirty="0"/>
          </a:p>
          <a:p>
            <a:r>
              <a:rPr lang="cs-CZ" dirty="0" smtClean="0"/>
              <a:t>happy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Short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Old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Thin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12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Najdi tyto slova: </a:t>
            </a:r>
            <a:r>
              <a:rPr lang="cs-CZ" sz="2800" dirty="0" err="1" smtClean="0"/>
              <a:t>short</a:t>
            </a:r>
            <a:r>
              <a:rPr lang="cs-CZ" sz="2800" dirty="0" smtClean="0"/>
              <a:t>, </a:t>
            </a:r>
            <a:r>
              <a:rPr lang="cs-CZ" sz="2800" dirty="0" err="1" smtClean="0"/>
              <a:t>tall</a:t>
            </a:r>
            <a:r>
              <a:rPr lang="cs-CZ" sz="2800" dirty="0" smtClean="0"/>
              <a:t>, </a:t>
            </a:r>
            <a:r>
              <a:rPr lang="cs-CZ" sz="2800" dirty="0" err="1" smtClean="0"/>
              <a:t>young</a:t>
            </a:r>
            <a:r>
              <a:rPr lang="cs-CZ" sz="2800" dirty="0" smtClean="0"/>
              <a:t>, </a:t>
            </a:r>
            <a:r>
              <a:rPr lang="cs-CZ" sz="2800" dirty="0" err="1" smtClean="0"/>
              <a:t>old</a:t>
            </a:r>
            <a:r>
              <a:rPr lang="cs-CZ" sz="2800" dirty="0" smtClean="0"/>
              <a:t>, </a:t>
            </a:r>
            <a:r>
              <a:rPr lang="cs-CZ" sz="2800" dirty="0" err="1" smtClean="0"/>
              <a:t>thin</a:t>
            </a:r>
            <a:r>
              <a:rPr lang="cs-CZ" sz="2800" dirty="0" smtClean="0"/>
              <a:t>, fat, sad, happy, </a:t>
            </a:r>
            <a:r>
              <a:rPr lang="cs-CZ" sz="2800" dirty="0" err="1" smtClean="0"/>
              <a:t>lazy</a:t>
            </a:r>
            <a:r>
              <a:rPr lang="cs-CZ" sz="2800" dirty="0" smtClean="0"/>
              <a:t>, </a:t>
            </a:r>
            <a:r>
              <a:rPr lang="cs-CZ" sz="2800" dirty="0" err="1" smtClean="0"/>
              <a:t>small</a:t>
            </a:r>
            <a:r>
              <a:rPr lang="cs-CZ" sz="2800" dirty="0" smtClean="0"/>
              <a:t>, big, long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 g j p s h o r t j p a l m v s l a z y m a p o j g</a:t>
            </a:r>
          </a:p>
          <a:p>
            <a:r>
              <a:rPr lang="cs-CZ" dirty="0" smtClean="0"/>
              <a:t>L a p y o u n g r a p h a p </a:t>
            </a:r>
            <a:r>
              <a:rPr lang="cs-CZ" dirty="0" err="1" smtClean="0"/>
              <a:t>p</a:t>
            </a:r>
            <a:r>
              <a:rPr lang="cs-CZ" dirty="0" smtClean="0"/>
              <a:t> y t a r s p o r t u i</a:t>
            </a:r>
          </a:p>
          <a:p>
            <a:r>
              <a:rPr lang="cs-CZ" dirty="0" smtClean="0"/>
              <a:t>K u t </a:t>
            </a:r>
            <a:r>
              <a:rPr lang="cs-CZ" dirty="0" err="1" smtClean="0"/>
              <a:t>t</a:t>
            </a:r>
            <a:r>
              <a:rPr lang="cs-CZ" dirty="0" smtClean="0"/>
              <a:t> o l d m a u p s a d </a:t>
            </a:r>
            <a:r>
              <a:rPr lang="cs-CZ" dirty="0" err="1" smtClean="0"/>
              <a:t>d</a:t>
            </a:r>
            <a:r>
              <a:rPr lang="cs-CZ" dirty="0" smtClean="0"/>
              <a:t> t h i n p o i l u p l</a:t>
            </a:r>
          </a:p>
          <a:p>
            <a:r>
              <a:rPr lang="cs-CZ" dirty="0" smtClean="0"/>
              <a:t>L o n g f e t r l a z y r t i e o s m a l </a:t>
            </a:r>
            <a:r>
              <a:rPr lang="cs-CZ" dirty="0" err="1" smtClean="0"/>
              <a:t>l</a:t>
            </a:r>
            <a:r>
              <a:rPr lang="cs-CZ" dirty="0" smtClean="0"/>
              <a:t> e o t p i</a:t>
            </a:r>
          </a:p>
          <a:p>
            <a:r>
              <a:rPr lang="cs-CZ" dirty="0" smtClean="0"/>
              <a:t>R e w i f a t </a:t>
            </a:r>
            <a:r>
              <a:rPr lang="cs-CZ" dirty="0" err="1" smtClean="0"/>
              <a:t>t</a:t>
            </a:r>
            <a:r>
              <a:rPr lang="cs-CZ" dirty="0" smtClean="0"/>
              <a:t> u o p i b i g o p n e r a s o m o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835696" y="1628800"/>
            <a:ext cx="129614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932040" y="1628800"/>
            <a:ext cx="108012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619672" y="2132856"/>
            <a:ext cx="129614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79912" y="2132856"/>
            <a:ext cx="129614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35696" y="2636912"/>
            <a:ext cx="79208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779912" y="2636912"/>
            <a:ext cx="79208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88024" y="2636912"/>
            <a:ext cx="108012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5576" y="2996952"/>
            <a:ext cx="1080120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771800" y="2996952"/>
            <a:ext cx="100811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076056" y="2996952"/>
            <a:ext cx="1152128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835696" y="3573016"/>
            <a:ext cx="79208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779912" y="3573016"/>
            <a:ext cx="93610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20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vynechaná slova a dopiš dle obrázku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He - - - </a:t>
            </a:r>
            <a:r>
              <a:rPr lang="cs-CZ" dirty="0" err="1" smtClean="0"/>
              <a:t>got</a:t>
            </a:r>
            <a:r>
              <a:rPr lang="cs-CZ" dirty="0" smtClean="0"/>
              <a:t>  - - -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blond</a:t>
            </a:r>
          </a:p>
          <a:p>
            <a:pPr marL="0" indent="0">
              <a:buNone/>
            </a:pPr>
            <a:r>
              <a:rPr lang="cs-CZ" dirty="0" smtClean="0"/>
              <a:t> - - - -.</a:t>
            </a:r>
          </a:p>
          <a:p>
            <a:pPr marL="0" indent="0">
              <a:buNone/>
            </a:pPr>
            <a:r>
              <a:rPr lang="cs-CZ" dirty="0" smtClean="0"/>
              <a:t>He has not - - - -.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- - - </a:t>
            </a:r>
            <a:r>
              <a:rPr lang="cs-CZ" dirty="0" err="1" smtClean="0"/>
              <a:t>head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- - -.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0MGM\AppData\Local\Microsoft\Windows\Temporary Internet Files\Content.IE5\E72SCZ1W\MC90043801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288032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81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3409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Ilustrace: office.microsoft.com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75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58</TotalTime>
  <Words>449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Přelož do angličtiny</vt:lpstr>
      <vt:lpstr>Přiraď správná slova k obrázku</vt:lpstr>
      <vt:lpstr>Přiřaď správné slovní spojení k obrázkům</vt:lpstr>
      <vt:lpstr>Odpověz anglicky na otázky : Yes, I have. No, I have not.</vt:lpstr>
      <vt:lpstr>Přiřaď správná slovní spojení k obrázku</vt:lpstr>
      <vt:lpstr>Napiš slova opačného významu v angličtině</vt:lpstr>
      <vt:lpstr>Najdi tyto slova: short, tall, young, old, thin, fat, sad, happy, lazy, small, big, long</vt:lpstr>
      <vt:lpstr>Doplň vynechaná slova a dopiš dle obrázku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11</cp:revision>
  <dcterms:created xsi:type="dcterms:W3CDTF">2013-02-09T17:50:14Z</dcterms:created>
  <dcterms:modified xsi:type="dcterms:W3CDTF">2013-02-09T18:50:00Z</dcterms:modified>
</cp:coreProperties>
</file>