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</a:t>
          </a:r>
          <a:r>
            <a:rPr lang="cs-CZ" dirty="0" smtClean="0"/>
            <a:t>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VY_32_INOVACE_26AJ_4tr_SLOVICKA8.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</a:t>
          </a:r>
          <a:r>
            <a:rPr lang="cs-CZ" dirty="0" smtClean="0"/>
            <a:t>8.lekce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</a:t>
          </a:r>
          <a:r>
            <a:rPr lang="cs-CZ" dirty="0" smtClean="0"/>
            <a:t>25.1.2013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6E50288E-7101-45AB-82C8-7013D7556453}" type="presOf" srcId="{445C7998-7549-48B0-BD68-D4F0167F02E5}" destId="{7B541546-39A7-4633-AED0-6028788110D7}" srcOrd="0" destOrd="0" presId="urn:microsoft.com/office/officeart/2005/8/layout/vList2"/>
    <dgm:cxn modelId="{2F76F98C-53C2-4DFC-8F06-3B01A812AD6B}" type="presOf" srcId="{C73C7642-F245-4585-8F88-243F9FAEF6CA}" destId="{1C4BCB69-D3A6-4CCF-9871-D9B9359B8159}" srcOrd="0" destOrd="0" presId="urn:microsoft.com/office/officeart/2005/8/layout/vList2"/>
    <dgm:cxn modelId="{20D179F1-39F1-44D1-BB5A-489E0D349F97}" type="presOf" srcId="{EBC41103-E2E5-4D48-9B4B-425520D3D098}" destId="{97CBBA99-26B9-4E2D-BA76-BF47FEBF0134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03702A3-8613-4611-9446-B7C37B9CB8ED}" type="presOf" srcId="{39F8B381-5807-488E-AC22-73DD4140ED4A}" destId="{612116FE-9061-44B1-A457-8F1AFBD162E0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EE535DF-36CA-4059-A457-128E054EA512}" type="presOf" srcId="{6B0205A6-422D-4956-AD89-0CEBCAE4530D}" destId="{B1DDF1AD-3BC2-43B8-A8D0-A33120EFAF7C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0945B147-6FE5-4B27-B000-A81A8308E36C}" type="presOf" srcId="{FBBFC3EA-9D9D-4F3A-BEA6-9C2C0E46BF20}" destId="{ACAD381E-21DC-4C07-8FDD-119C2EC3BB2E}" srcOrd="0" destOrd="0" presId="urn:microsoft.com/office/officeart/2005/8/layout/vList2"/>
    <dgm:cxn modelId="{CB2D04A4-5F6C-4E80-913C-E6ED628312DF}" type="presOf" srcId="{019433A1-1324-4DE1-9E6F-32B851095F74}" destId="{ABF03533-6AD0-44CD-A08E-C9977356B6A8}" srcOrd="0" destOrd="0" presId="urn:microsoft.com/office/officeart/2005/8/layout/vList2"/>
    <dgm:cxn modelId="{3595A3B5-7D20-4BC4-9749-686064728BCB}" type="presParOf" srcId="{612116FE-9061-44B1-A457-8F1AFBD162E0}" destId="{7B541546-39A7-4633-AED0-6028788110D7}" srcOrd="0" destOrd="0" presId="urn:microsoft.com/office/officeart/2005/8/layout/vList2"/>
    <dgm:cxn modelId="{BF2A5E09-41B2-4599-8F69-0F98586E0FD4}" type="presParOf" srcId="{612116FE-9061-44B1-A457-8F1AFBD162E0}" destId="{9B9314F6-85CC-4C49-B24D-6AF5DF05D800}" srcOrd="1" destOrd="0" presId="urn:microsoft.com/office/officeart/2005/8/layout/vList2"/>
    <dgm:cxn modelId="{120B017A-BC62-43BB-AE10-646E565BDD85}" type="presParOf" srcId="{612116FE-9061-44B1-A457-8F1AFBD162E0}" destId="{ACAD381E-21DC-4C07-8FDD-119C2EC3BB2E}" srcOrd="2" destOrd="0" presId="urn:microsoft.com/office/officeart/2005/8/layout/vList2"/>
    <dgm:cxn modelId="{0AB0E288-2E14-4FD6-97BF-DCE63BAB7719}" type="presParOf" srcId="{612116FE-9061-44B1-A457-8F1AFBD162E0}" destId="{208194AD-7544-4854-B7A4-4A67E5453B54}" srcOrd="3" destOrd="0" presId="urn:microsoft.com/office/officeart/2005/8/layout/vList2"/>
    <dgm:cxn modelId="{128157C1-20B5-44E3-B56C-48585360857A}" type="presParOf" srcId="{612116FE-9061-44B1-A457-8F1AFBD162E0}" destId="{ABF03533-6AD0-44CD-A08E-C9977356B6A8}" srcOrd="4" destOrd="0" presId="urn:microsoft.com/office/officeart/2005/8/layout/vList2"/>
    <dgm:cxn modelId="{0A5A7095-69B7-4FB2-835D-5F22A8FFA55F}" type="presParOf" srcId="{612116FE-9061-44B1-A457-8F1AFBD162E0}" destId="{60E42310-8BB6-41EA-B44F-0BAC7EFC9B2E}" srcOrd="5" destOrd="0" presId="urn:microsoft.com/office/officeart/2005/8/layout/vList2"/>
    <dgm:cxn modelId="{CE307828-D92C-485F-8E58-8F84C8CDE369}" type="presParOf" srcId="{612116FE-9061-44B1-A457-8F1AFBD162E0}" destId="{1C4BCB69-D3A6-4CCF-9871-D9B9359B8159}" srcOrd="6" destOrd="0" presId="urn:microsoft.com/office/officeart/2005/8/layout/vList2"/>
    <dgm:cxn modelId="{A755417E-7A65-4D7E-BBCA-5F28A3546E7D}" type="presParOf" srcId="{612116FE-9061-44B1-A457-8F1AFBD162E0}" destId="{34DE5943-AAB5-4DC3-B765-99B35FCB6ECD}" srcOrd="7" destOrd="0" presId="urn:microsoft.com/office/officeart/2005/8/layout/vList2"/>
    <dgm:cxn modelId="{7147D3A3-805D-45FE-87CD-BDD4D2F5EA84}" type="presParOf" srcId="{612116FE-9061-44B1-A457-8F1AFBD162E0}" destId="{97CBBA99-26B9-4E2D-BA76-BF47FEBF0134}" srcOrd="8" destOrd="0" presId="urn:microsoft.com/office/officeart/2005/8/layout/vList2"/>
    <dgm:cxn modelId="{6399B0C7-3128-4F28-8E29-09E5D0E30613}" type="presParOf" srcId="{612116FE-9061-44B1-A457-8F1AFBD162E0}" destId="{9A22653A-B2DB-4D9E-A633-AD2EC219A723}" srcOrd="9" destOrd="0" presId="urn:microsoft.com/office/officeart/2005/8/layout/vList2"/>
    <dgm:cxn modelId="{ED781173-5A05-4177-9B79-6DCF6456F8D3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</a:t>
          </a:r>
          <a:r>
            <a:rPr lang="cs-CZ" sz="1800" kern="1200" dirty="0" smtClean="0"/>
            <a:t>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VY_32_INOVACE_26AJ_4tr_SLOVICKA8.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</a:t>
          </a:r>
          <a:r>
            <a:rPr lang="cs-CZ" sz="1800" kern="1200" dirty="0" smtClean="0"/>
            <a:t>8.lekce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</a:t>
          </a:r>
          <a:r>
            <a:rPr lang="cs-CZ" sz="1800" kern="1200" dirty="0" smtClean="0"/>
            <a:t>25.1.2013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D4D7697-4989-44AE-925D-FF0BB98505A0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C0F068C-5A89-4169-BBEB-71E87A116A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wm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wmf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4474081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84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4.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/>
              <a:t>8</a:t>
            </a:r>
            <a:r>
              <a:rPr lang="cs-CZ" dirty="0" smtClean="0"/>
              <a:t>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2)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</a:t>
            </a:r>
            <a:r>
              <a:rPr lang="cs-CZ" dirty="0" smtClean="0"/>
              <a:t>, </a:t>
            </a:r>
            <a:r>
              <a:rPr lang="cs-CZ" dirty="0"/>
              <a:t>přiřazování slovíček k obrázkům, </a:t>
            </a:r>
            <a:r>
              <a:rPr lang="cs-CZ" dirty="0" smtClean="0"/>
              <a:t>odpovědi na otázky, malování dle popisu, odpovídání na otázky, procvičování sloves: </a:t>
            </a:r>
            <a:r>
              <a:rPr lang="cs-CZ" dirty="0" err="1" smtClean="0"/>
              <a:t>like</a:t>
            </a:r>
            <a:r>
              <a:rPr lang="cs-CZ" dirty="0" smtClean="0"/>
              <a:t>, </a:t>
            </a:r>
            <a:r>
              <a:rPr lang="cs-CZ" dirty="0" err="1" smtClean="0"/>
              <a:t>want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35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Slovíčka 8. lekce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Chtít</a:t>
            </a:r>
          </a:p>
          <a:p>
            <a:r>
              <a:rPr lang="cs-CZ" dirty="0" smtClean="0"/>
              <a:t>Hračka</a:t>
            </a:r>
          </a:p>
          <a:p>
            <a:r>
              <a:rPr lang="cs-CZ" dirty="0" smtClean="0"/>
              <a:t>Odpálení, start(rakety)</a:t>
            </a:r>
          </a:p>
          <a:p>
            <a:r>
              <a:rPr lang="cs-CZ" dirty="0" smtClean="0"/>
              <a:t>Doma</a:t>
            </a:r>
          </a:p>
          <a:p>
            <a:r>
              <a:rPr lang="cs-CZ" dirty="0" smtClean="0"/>
              <a:t>Klesat</a:t>
            </a:r>
          </a:p>
          <a:p>
            <a:r>
              <a:rPr lang="cs-CZ" dirty="0" smtClean="0"/>
              <a:t>Později</a:t>
            </a:r>
          </a:p>
          <a:p>
            <a:r>
              <a:rPr lang="cs-CZ" dirty="0" smtClean="0"/>
              <a:t>Který, čí</a:t>
            </a:r>
          </a:p>
          <a:p>
            <a:r>
              <a:rPr lang="cs-CZ" dirty="0" smtClean="0"/>
              <a:t>Stříbrný, stříbro</a:t>
            </a:r>
            <a:endParaRPr lang="cs-CZ" dirty="0"/>
          </a:p>
          <a:p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Want</a:t>
            </a:r>
            <a:endParaRPr lang="cs-CZ" dirty="0" smtClean="0"/>
          </a:p>
          <a:p>
            <a:r>
              <a:rPr lang="cs-CZ" dirty="0" err="1" smtClean="0"/>
              <a:t>Toy</a:t>
            </a:r>
            <a:endParaRPr lang="cs-CZ" dirty="0" smtClean="0"/>
          </a:p>
          <a:p>
            <a:r>
              <a:rPr lang="cs-CZ" dirty="0" err="1" smtClean="0"/>
              <a:t>Blast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At </a:t>
            </a:r>
            <a:r>
              <a:rPr lang="cs-CZ" dirty="0" err="1" smtClean="0"/>
              <a:t>home</a:t>
            </a:r>
            <a:endParaRPr lang="cs-CZ" dirty="0"/>
          </a:p>
          <a:p>
            <a:r>
              <a:rPr lang="cs-CZ" dirty="0" smtClean="0"/>
              <a:t>Go </a:t>
            </a:r>
            <a:r>
              <a:rPr lang="cs-CZ" dirty="0" err="1" smtClean="0"/>
              <a:t>down</a:t>
            </a:r>
            <a:endParaRPr lang="cs-CZ" dirty="0" smtClean="0"/>
          </a:p>
          <a:p>
            <a:r>
              <a:rPr lang="cs-CZ" dirty="0" err="1" smtClean="0"/>
              <a:t>Later</a:t>
            </a:r>
            <a:endParaRPr lang="cs-CZ" dirty="0" smtClean="0"/>
          </a:p>
          <a:p>
            <a:r>
              <a:rPr lang="cs-CZ" dirty="0" err="1" smtClean="0"/>
              <a:t>Which</a:t>
            </a:r>
            <a:endParaRPr lang="cs-CZ" dirty="0" smtClean="0"/>
          </a:p>
          <a:p>
            <a:r>
              <a:rPr lang="cs-CZ" dirty="0" err="1" smtClean="0"/>
              <a:t>silver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2403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Odpovídej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pizza?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salad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potatoes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milk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fruit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yoghurt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59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podle obrázků, co má </a:t>
            </a:r>
            <a:r>
              <a:rPr lang="cs-CZ" dirty="0" err="1" smtClean="0"/>
              <a:t>ken</a:t>
            </a:r>
            <a:r>
              <a:rPr lang="cs-CZ" dirty="0" smtClean="0"/>
              <a:t> rád a co rád nemá: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0MGM\AppData\Local\Microsoft\Windows\Temporary Internet Files\Content.IE5\7FZ6S223\MM900223775[1].gif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11430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PV27JQP1\MC90044177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358" y="1988840"/>
            <a:ext cx="164411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3EOZGM78\MP9001827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29000"/>
            <a:ext cx="1440160" cy="120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DHCHKSN0\MP90038789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448713"/>
            <a:ext cx="1808600" cy="143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MGM\AppData\Local\Microsoft\Windows\Temporary Internet Files\Content.IE5\7FZ6S223\MC9003470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89" y="5085184"/>
            <a:ext cx="1193189" cy="133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MGM\AppData\Local\Microsoft\Windows\Temporary Internet Files\Content.IE5\E72SCZ1W\MP90038764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898829"/>
            <a:ext cx="1808878" cy="12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ásobení 5"/>
          <p:cNvSpPr/>
          <p:nvPr/>
        </p:nvSpPr>
        <p:spPr>
          <a:xfrm>
            <a:off x="945672" y="2347035"/>
            <a:ext cx="1008112" cy="57606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ásobení 6"/>
          <p:cNvSpPr/>
          <p:nvPr/>
        </p:nvSpPr>
        <p:spPr>
          <a:xfrm>
            <a:off x="1076683" y="4029456"/>
            <a:ext cx="858908" cy="60045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ásobení 7"/>
          <p:cNvSpPr/>
          <p:nvPr/>
        </p:nvSpPr>
        <p:spPr>
          <a:xfrm>
            <a:off x="2922414" y="5541244"/>
            <a:ext cx="822056" cy="64241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47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Napiš, co chce kate:(Kate </a:t>
            </a:r>
            <a:r>
              <a:rPr lang="cs-CZ" dirty="0" err="1" smtClean="0"/>
              <a:t>wants</a:t>
            </a:r>
            <a:r>
              <a:rPr lang="cs-CZ" dirty="0" smtClean="0"/>
              <a:t>…….)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Kate </a:t>
            </a:r>
            <a:r>
              <a:rPr lang="cs-CZ" dirty="0" err="1" smtClean="0"/>
              <a:t>wants</a:t>
            </a:r>
            <a:r>
              <a:rPr lang="cs-CZ" dirty="0" smtClean="0"/>
              <a:t> ……..</a:t>
            </a:r>
            <a:endParaRPr lang="cs-CZ" dirty="0"/>
          </a:p>
        </p:txBody>
      </p:sp>
      <p:pic>
        <p:nvPicPr>
          <p:cNvPr id="2050" name="Picture 2" descr="C:\Users\0MGM\AppData\Local\Microsoft\Windows\Temporary Internet Files\Content.IE5\DU0C84WX\MP900448551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7" y="1700808"/>
            <a:ext cx="1666527" cy="144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MGM\AppData\Local\Microsoft\Windows\Temporary Internet Files\Content.IE5\DU0C84WX\MP9004054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920" y="3341680"/>
            <a:ext cx="180020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laptop"/>
          <p:cNvSpPr>
            <a:spLocks noEditPoints="1" noChangeArrowheads="1"/>
          </p:cNvSpPr>
          <p:nvPr/>
        </p:nvSpPr>
        <p:spPr bwMode="auto">
          <a:xfrm>
            <a:off x="577071" y="4061760"/>
            <a:ext cx="1368152" cy="1074043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3" name="Picture 5" descr="C:\Users\0MGM\AppData\Local\Microsoft\Windows\Temporary Internet Files\Content.IE5\3EOZGM78\MM90039571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013176"/>
            <a:ext cx="1520552" cy="124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MGM\AppData\Local\Microsoft\Windows\Temporary Internet Files\Content.IE5\2SVIDUDW\MC9001133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981" y="1556792"/>
            <a:ext cx="146831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67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Namaluj obrázky, dle popisu: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Pizza: cheese, </a:t>
            </a:r>
            <a:r>
              <a:rPr lang="cs-CZ" dirty="0" err="1" smtClean="0"/>
              <a:t>tomatoes</a:t>
            </a:r>
            <a:r>
              <a:rPr lang="cs-CZ" dirty="0" smtClean="0"/>
              <a:t>, </a:t>
            </a:r>
            <a:r>
              <a:rPr lang="cs-CZ" dirty="0" err="1" smtClean="0"/>
              <a:t>salami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Salad</a:t>
            </a:r>
            <a:r>
              <a:rPr lang="cs-CZ" dirty="0" smtClean="0"/>
              <a:t>: </a:t>
            </a:r>
            <a:r>
              <a:rPr lang="cs-CZ" dirty="0" err="1" smtClean="0"/>
              <a:t>salad</a:t>
            </a:r>
            <a:r>
              <a:rPr lang="cs-CZ" dirty="0" smtClean="0"/>
              <a:t>, </a:t>
            </a:r>
            <a:r>
              <a:rPr lang="cs-CZ" dirty="0" err="1" smtClean="0"/>
              <a:t>cucumber</a:t>
            </a:r>
            <a:r>
              <a:rPr lang="cs-CZ" dirty="0" smtClean="0"/>
              <a:t>, </a:t>
            </a:r>
            <a:r>
              <a:rPr lang="cs-CZ" dirty="0" err="1" smtClean="0"/>
              <a:t>tomatoes</a:t>
            </a:r>
            <a:r>
              <a:rPr lang="cs-CZ" dirty="0" smtClean="0"/>
              <a:t>, </a:t>
            </a:r>
            <a:r>
              <a:rPr lang="cs-CZ" dirty="0" err="1" smtClean="0"/>
              <a:t>yoghurt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Lunch: </a:t>
            </a:r>
            <a:r>
              <a:rPr lang="cs-CZ" dirty="0" err="1" smtClean="0"/>
              <a:t>potatoes</a:t>
            </a:r>
            <a:r>
              <a:rPr lang="cs-CZ" dirty="0" smtClean="0"/>
              <a:t>, steak.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308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věty dle obrázků:</a:t>
            </a:r>
            <a:endParaRPr lang="cs-CZ" dirty="0"/>
          </a:p>
        </p:txBody>
      </p:sp>
      <p:pic>
        <p:nvPicPr>
          <p:cNvPr id="3074" name="Picture 2" descr="C:\Users\0MGM\AppData\Local\Microsoft\Windows\Temporary Internet Files\Content.IE5\74XJ4ZVY\MP900442190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2458616" cy="117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MGM\AppData\Local\Microsoft\Windows\Temporary Internet Files\Content.IE5\2SVIDUDW\MP900403838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71769"/>
            <a:ext cx="1440160" cy="849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Program Files (x86)\Microsoft Office\MEDIA\CAGCAT10\j01833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4" y="4869160"/>
            <a:ext cx="1512168" cy="1310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MGM\AppData\Local\Microsoft\Windows\Temporary Internet Files\Content.IE5\PV27JQP1\MP900430831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25469"/>
            <a:ext cx="2121892" cy="13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MGM\AppData\Local\Microsoft\Windows\Temporary Internet Files\Content.IE5\I2EGSG96\MC9002320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85770"/>
            <a:ext cx="1843889" cy="183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08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věty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Tento muž chce pizzu.</a:t>
            </a:r>
          </a:p>
          <a:p>
            <a:r>
              <a:rPr lang="cs-CZ" dirty="0" smtClean="0"/>
              <a:t>Dívka chce nové tričko.</a:t>
            </a:r>
          </a:p>
          <a:p>
            <a:r>
              <a:rPr lang="cs-CZ" dirty="0" smtClean="0"/>
              <a:t>Oni mají rádi ovoce.</a:t>
            </a:r>
          </a:p>
          <a:p>
            <a:r>
              <a:rPr lang="cs-CZ" dirty="0" smtClean="0"/>
              <a:t>On chce nové kolo.</a:t>
            </a:r>
          </a:p>
          <a:p>
            <a:endParaRPr lang="cs-CZ" dirty="0" smtClean="0"/>
          </a:p>
          <a:p>
            <a:r>
              <a:rPr lang="cs-CZ" dirty="0" smtClean="0"/>
              <a:t>Lucy má ráda salát.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man </a:t>
            </a:r>
            <a:r>
              <a:rPr lang="cs-CZ" dirty="0" err="1" smtClean="0"/>
              <a:t>wants</a:t>
            </a:r>
            <a:r>
              <a:rPr lang="cs-CZ" dirty="0" smtClean="0"/>
              <a:t> a pizza.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girl </a:t>
            </a:r>
            <a:r>
              <a:rPr lang="cs-CZ" dirty="0" err="1" smtClean="0"/>
              <a:t>wants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shirt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fruit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wants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bike.</a:t>
            </a:r>
          </a:p>
          <a:p>
            <a:r>
              <a:rPr lang="cs-CZ" dirty="0" smtClean="0"/>
              <a:t>Lucy </a:t>
            </a:r>
            <a:r>
              <a:rPr lang="cs-CZ" dirty="0" err="1" smtClean="0"/>
              <a:t>likes</a:t>
            </a:r>
            <a:r>
              <a:rPr lang="cs-CZ" dirty="0" smtClean="0"/>
              <a:t>  </a:t>
            </a:r>
            <a:r>
              <a:rPr lang="cs-CZ" dirty="0" err="1" smtClean="0"/>
              <a:t>salad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27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52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40</TotalTime>
  <Words>287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Prezentace aplikace PowerPoint</vt:lpstr>
      <vt:lpstr>Anotace</vt:lpstr>
      <vt:lpstr>Slovíčka 8. lekce</vt:lpstr>
      <vt:lpstr>Odpovídej na otázky:</vt:lpstr>
      <vt:lpstr>Napiš podle obrázků, co má ken rád a co rád nemá:</vt:lpstr>
      <vt:lpstr>Napiš, co chce kate:(Kate wants…….)</vt:lpstr>
      <vt:lpstr>Namaluj obrázky, dle popisu:</vt:lpstr>
      <vt:lpstr>Napiš věty dle obrázků:</vt:lpstr>
      <vt:lpstr>Přelož věty do angličtiny: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10</cp:revision>
  <dcterms:created xsi:type="dcterms:W3CDTF">2013-02-11T11:32:10Z</dcterms:created>
  <dcterms:modified xsi:type="dcterms:W3CDTF">2013-02-11T12:12:25Z</dcterms:modified>
</cp:coreProperties>
</file>