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60" r:id="rId3"/>
    <p:sldId id="263" r:id="rId4"/>
    <p:sldId id="264" r:id="rId5"/>
    <p:sldId id="265" r:id="rId6"/>
    <p:sldId id="262" r:id="rId7"/>
    <p:sldId id="266" r:id="rId8"/>
    <p:sldId id="267" r:id="rId9"/>
    <p:sldId id="268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</a:t>
          </a:r>
          <a:r>
            <a:rPr lang="cs-CZ" dirty="0" smtClean="0"/>
            <a:t>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9.lekce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10.2.2013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VY_32_INOVACE_20AJ_3tr_SLOVICKA9.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AB67BF-6AA3-4455-8A1B-AF6C7C1005E9}" type="presOf" srcId="{019433A1-1324-4DE1-9E6F-32B851095F74}" destId="{ABF03533-6AD0-44CD-A08E-C9977356B6A8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0BB809-AD68-48DB-918B-AE9BDCA775B1}" type="presOf" srcId="{6B0205A6-422D-4956-AD89-0CEBCAE4530D}" destId="{B1DDF1AD-3BC2-43B8-A8D0-A33120EFAF7C}" srcOrd="0" destOrd="0" presId="urn:microsoft.com/office/officeart/2005/8/layout/vList2"/>
    <dgm:cxn modelId="{C6C034EF-32D2-4249-9AB9-D291CF65214A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408884F-DDE2-4D12-972F-7BB396CF84C7}" type="presOf" srcId="{39F8B381-5807-488E-AC22-73DD4140ED4A}" destId="{612116FE-9061-44B1-A457-8F1AFBD162E0}" srcOrd="0" destOrd="0" presId="urn:microsoft.com/office/officeart/2005/8/layout/vList2"/>
    <dgm:cxn modelId="{F48F9D55-1B4C-4976-A4EE-9248EEB0AB39}" type="presOf" srcId="{FBBFC3EA-9D9D-4F3A-BEA6-9C2C0E46BF20}" destId="{ACAD381E-21DC-4C07-8FDD-119C2EC3BB2E}" srcOrd="0" destOrd="0" presId="urn:microsoft.com/office/officeart/2005/8/layout/vList2"/>
    <dgm:cxn modelId="{3F1566B7-237D-4592-9E14-7C34C2649697}" type="presOf" srcId="{C73C7642-F245-4585-8F88-243F9FAEF6CA}" destId="{1C4BCB69-D3A6-4CCF-9871-D9B9359B8159}" srcOrd="0" destOrd="0" presId="urn:microsoft.com/office/officeart/2005/8/layout/vList2"/>
    <dgm:cxn modelId="{3672A82C-70EB-481D-AB5D-2EB62BB73C61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EE7A24D-0819-42C3-9E9C-E9A3343E4824}" type="presParOf" srcId="{612116FE-9061-44B1-A457-8F1AFBD162E0}" destId="{7B541546-39A7-4633-AED0-6028788110D7}" srcOrd="0" destOrd="0" presId="urn:microsoft.com/office/officeart/2005/8/layout/vList2"/>
    <dgm:cxn modelId="{58A00790-86D3-4C76-B377-5E06F32D00F5}" type="presParOf" srcId="{612116FE-9061-44B1-A457-8F1AFBD162E0}" destId="{9B9314F6-85CC-4C49-B24D-6AF5DF05D800}" srcOrd="1" destOrd="0" presId="urn:microsoft.com/office/officeart/2005/8/layout/vList2"/>
    <dgm:cxn modelId="{70505387-8E68-46B8-BDEF-B9A03315B8B8}" type="presParOf" srcId="{612116FE-9061-44B1-A457-8F1AFBD162E0}" destId="{ACAD381E-21DC-4C07-8FDD-119C2EC3BB2E}" srcOrd="2" destOrd="0" presId="urn:microsoft.com/office/officeart/2005/8/layout/vList2"/>
    <dgm:cxn modelId="{CEF007C9-758B-4253-8494-EF302943E248}" type="presParOf" srcId="{612116FE-9061-44B1-A457-8F1AFBD162E0}" destId="{208194AD-7544-4854-B7A4-4A67E5453B54}" srcOrd="3" destOrd="0" presId="urn:microsoft.com/office/officeart/2005/8/layout/vList2"/>
    <dgm:cxn modelId="{2613778C-F277-4EFF-8E68-1E08B607CA9C}" type="presParOf" srcId="{612116FE-9061-44B1-A457-8F1AFBD162E0}" destId="{ABF03533-6AD0-44CD-A08E-C9977356B6A8}" srcOrd="4" destOrd="0" presId="urn:microsoft.com/office/officeart/2005/8/layout/vList2"/>
    <dgm:cxn modelId="{83335D04-B66C-4A63-B40F-9A31E1A60F71}" type="presParOf" srcId="{612116FE-9061-44B1-A457-8F1AFBD162E0}" destId="{60E42310-8BB6-41EA-B44F-0BAC7EFC9B2E}" srcOrd="5" destOrd="0" presId="urn:microsoft.com/office/officeart/2005/8/layout/vList2"/>
    <dgm:cxn modelId="{AAB6AB3B-FA9B-4C52-809B-83EEECDD94E0}" type="presParOf" srcId="{612116FE-9061-44B1-A457-8F1AFBD162E0}" destId="{1C4BCB69-D3A6-4CCF-9871-D9B9359B8159}" srcOrd="6" destOrd="0" presId="urn:microsoft.com/office/officeart/2005/8/layout/vList2"/>
    <dgm:cxn modelId="{48376935-C74C-4B27-AEA8-7493EBE2BEE3}" type="presParOf" srcId="{612116FE-9061-44B1-A457-8F1AFBD162E0}" destId="{34DE5943-AAB5-4DC3-B765-99B35FCB6ECD}" srcOrd="7" destOrd="0" presId="urn:microsoft.com/office/officeart/2005/8/layout/vList2"/>
    <dgm:cxn modelId="{DDE1DC3E-2D7A-46E1-B7AF-C50E5E8AAB4F}" type="presParOf" srcId="{612116FE-9061-44B1-A457-8F1AFBD162E0}" destId="{97CBBA99-26B9-4E2D-BA76-BF47FEBF0134}" srcOrd="8" destOrd="0" presId="urn:microsoft.com/office/officeart/2005/8/layout/vList2"/>
    <dgm:cxn modelId="{0209F15A-1ECE-4605-80C5-CEF795C4E20B}" type="presParOf" srcId="{612116FE-9061-44B1-A457-8F1AFBD162E0}" destId="{9A22653A-B2DB-4D9E-A633-AD2EC219A723}" srcOrd="9" destOrd="0" presId="urn:microsoft.com/office/officeart/2005/8/layout/vList2"/>
    <dgm:cxn modelId="{90E9425D-0908-42C3-8D9C-BBF1BEED9F70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</a:t>
          </a:r>
          <a:r>
            <a:rPr lang="cs-CZ" sz="1800" kern="1200" dirty="0" smtClean="0"/>
            <a:t>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VY_32_INOVACE_20AJ_3tr_SLOVICKA9.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9.lekce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10.2.2013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FCB60-5BD8-499A-8875-471A2A82ED1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3A7FBC-0DFF-40F3-B782-F9F9FCA252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061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3A7FBC-0DFF-40F3-B782-F9F9FCA252B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983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844EEBE-1F88-4F96-B5D7-E414042B365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968C1EC-9CB8-4CC2-A6BF-7E16410793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0133512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522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6.lekce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</a:t>
            </a:r>
            <a:r>
              <a:rPr lang="cs-CZ" dirty="0" smtClean="0"/>
              <a:t>slovních spojení, </a:t>
            </a:r>
            <a:r>
              <a:rPr lang="cs-CZ" dirty="0"/>
              <a:t>přiřazování </a:t>
            </a:r>
            <a:r>
              <a:rPr lang="cs-CZ" dirty="0" smtClean="0"/>
              <a:t>vět</a:t>
            </a:r>
            <a:r>
              <a:rPr lang="cs-CZ" dirty="0" smtClean="0"/>
              <a:t> </a:t>
            </a:r>
            <a:r>
              <a:rPr lang="cs-CZ" dirty="0"/>
              <a:t>k obrázkům, napiš co vidíš.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09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zásoba z 9.lekce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Doplň tabulku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55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291772"/>
              </p:ext>
            </p:extLst>
          </p:nvPr>
        </p:nvGraphicFramePr>
        <p:xfrm>
          <a:off x="539552" y="260649"/>
          <a:ext cx="7416824" cy="64313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4206"/>
                <a:gridCol w="1854206"/>
                <a:gridCol w="1854206"/>
                <a:gridCol w="1854206"/>
              </a:tblGrid>
              <a:tr h="384555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95564">
                <a:tc>
                  <a:txBody>
                    <a:bodyPr/>
                    <a:lstStyle/>
                    <a:p>
                      <a:r>
                        <a:rPr lang="cs-CZ" dirty="0" smtClean="0"/>
                        <a:t>Mohu, umím, dovedu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točit</a:t>
                      </a:r>
                      <a:r>
                        <a:rPr lang="cs-CZ" baseline="0" dirty="0" smtClean="0"/>
                        <a:t> se, zatočit se, obrátit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0085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monkey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Giraffe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0085">
                <a:tc>
                  <a:txBody>
                    <a:bodyPr/>
                    <a:lstStyle/>
                    <a:p>
                      <a:r>
                        <a:rPr lang="cs-CZ" dirty="0" smtClean="0"/>
                        <a:t>Klec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7297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Lion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left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08878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Plán, záměr, plánovat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přímo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7297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Rychlý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can</a:t>
                      </a:r>
                      <a:r>
                        <a:rPr lang="cs-CZ" baseline="0" dirty="0" smtClean="0"/>
                        <a:t> not, I </a:t>
                      </a:r>
                      <a:r>
                        <a:rPr lang="cs-CZ" baseline="0" dirty="0" err="1" smtClean="0"/>
                        <a:t>can´t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0085">
                <a:tc>
                  <a:txBody>
                    <a:bodyPr/>
                    <a:lstStyle/>
                    <a:p>
                      <a:r>
                        <a:rPr lang="cs-CZ" dirty="0" smtClean="0"/>
                        <a:t>snad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7297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catch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729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Město, část Londýna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0085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whose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00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69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správnosti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081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3478687"/>
              </p:ext>
            </p:extLst>
          </p:nvPr>
        </p:nvGraphicFramePr>
        <p:xfrm>
          <a:off x="323528" y="332656"/>
          <a:ext cx="7480872" cy="60954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Mohu, umím, dovedu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I </a:t>
                      </a:r>
                      <a:r>
                        <a:rPr lang="cs-CZ" dirty="0" err="1" smtClean="0">
                          <a:solidFill>
                            <a:schemeClr val="accent1"/>
                          </a:solidFill>
                        </a:rPr>
                        <a:t>can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točit</a:t>
                      </a:r>
                      <a:r>
                        <a:rPr lang="cs-CZ" baseline="0" dirty="0" smtClean="0"/>
                        <a:t> se, zatočit se, obrátit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1"/>
                          </a:solidFill>
                        </a:rPr>
                        <a:t>Turn</a:t>
                      </a:r>
                      <a:r>
                        <a:rPr lang="cs-CZ" baseline="0" dirty="0" smtClean="0">
                          <a:solidFill>
                            <a:schemeClr val="accent1"/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opice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monkey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žirafa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Giraffe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Klec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1"/>
                          </a:solidFill>
                        </a:rPr>
                        <a:t>cage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1"/>
                          </a:solidFill>
                        </a:rPr>
                        <a:t>snake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lev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Lion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Levý, levá strana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left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Plán, záměr, plánovat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1"/>
                          </a:solidFill>
                        </a:rPr>
                        <a:t>plan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přímo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accent1"/>
                          </a:solidFill>
                        </a:rPr>
                        <a:t>Straight</a:t>
                      </a:r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 on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Rychlý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/>
                          </a:solidFill>
                        </a:rPr>
                        <a:t>quick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Nemohu, neumím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can</a:t>
                      </a:r>
                      <a:r>
                        <a:rPr lang="cs-CZ" baseline="0" dirty="0" smtClean="0"/>
                        <a:t> not, I </a:t>
                      </a:r>
                      <a:r>
                        <a:rPr lang="cs-CZ" baseline="0" dirty="0" err="1" smtClean="0"/>
                        <a:t>can´t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snad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tx2"/>
                          </a:solidFill>
                        </a:rPr>
                        <a:t>perhabs</a:t>
                      </a:r>
                      <a:endParaRPr lang="cs-CZ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Zoo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zoo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Chytit, dostihnout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catch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mapa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Bank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Město, část Londýna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city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1"/>
                          </a:solidFill>
                        </a:rPr>
                        <a:t>Čí, koho</a:t>
                      </a:r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whose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705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anglicky, co vidíš na obrázku: 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………………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VM0P4ODY\MP90031377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619268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8210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věty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Toto je Anin balón.</a:t>
            </a:r>
          </a:p>
          <a:p>
            <a:r>
              <a:rPr lang="cs-CZ" dirty="0" smtClean="0"/>
              <a:t>Tohle je </a:t>
            </a:r>
            <a:r>
              <a:rPr lang="cs-CZ" dirty="0" err="1" smtClean="0"/>
              <a:t>Kenův</a:t>
            </a:r>
            <a:r>
              <a:rPr lang="cs-CZ" dirty="0" smtClean="0"/>
              <a:t> drak.</a:t>
            </a:r>
          </a:p>
          <a:p>
            <a:r>
              <a:rPr lang="cs-CZ" dirty="0" smtClean="0"/>
              <a:t>Tohle je opičí klec.</a:t>
            </a:r>
          </a:p>
          <a:p>
            <a:endParaRPr lang="cs-CZ" dirty="0" smtClean="0"/>
          </a:p>
          <a:p>
            <a:r>
              <a:rPr lang="cs-CZ" dirty="0" smtClean="0"/>
              <a:t>Tohle je Petrům počítač.</a:t>
            </a:r>
          </a:p>
          <a:p>
            <a:r>
              <a:rPr lang="cs-CZ" dirty="0" smtClean="0"/>
              <a:t>Tato panenka je Lucy.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Ann´s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Ken´s</a:t>
            </a:r>
            <a:r>
              <a:rPr lang="cs-CZ" dirty="0" smtClean="0"/>
              <a:t> </a:t>
            </a:r>
            <a:r>
              <a:rPr lang="cs-CZ" dirty="0" err="1" smtClean="0"/>
              <a:t>kite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monkey´s</a:t>
            </a:r>
            <a:r>
              <a:rPr lang="cs-CZ" dirty="0" smtClean="0"/>
              <a:t> </a:t>
            </a:r>
            <a:r>
              <a:rPr lang="cs-CZ" dirty="0" err="1" smtClean="0"/>
              <a:t>cage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Peter´s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Lucy´s</a:t>
            </a:r>
            <a:r>
              <a:rPr lang="cs-CZ" dirty="0" smtClean="0"/>
              <a:t>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84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Odpověz na otázky - co vidíš ve vaší třídě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</a:t>
            </a:r>
            <a:r>
              <a:rPr lang="cs-CZ" dirty="0" err="1" smtClean="0"/>
              <a:t>blackboard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teacher´s</a:t>
            </a:r>
            <a:r>
              <a:rPr lang="cs-CZ" dirty="0" smtClean="0"/>
              <a:t> table?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</a:t>
            </a:r>
            <a:r>
              <a:rPr lang="cs-CZ" dirty="0" err="1" smtClean="0"/>
              <a:t>ball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map?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</a:t>
            </a:r>
            <a:r>
              <a:rPr lang="cs-CZ" dirty="0" err="1" smtClean="0"/>
              <a:t>picture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1" name="Picture 3" descr="C:\Users\0MGM\AppData\Local\Microsoft\Windows\Temporary Internet Files\Content.IE5\DHCHKSN0\MP90042781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00" y="1772816"/>
            <a:ext cx="352107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20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anglicky, co vidíš na obrázcích ( 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….)</a:t>
            </a:r>
            <a:endParaRPr lang="cs-CZ" dirty="0"/>
          </a:p>
        </p:txBody>
      </p:sp>
      <p:pic>
        <p:nvPicPr>
          <p:cNvPr id="3074" name="Picture 2" descr="C:\Users\0MGM\AppData\Local\Microsoft\Windows\Temporary Internet Files\Content.IE5\DHCHKSN0\MC90005296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1728192" cy="155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E72SCZ1W\MP9004486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436" y="4633721"/>
            <a:ext cx="223224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X6CUKOAN\MP90044867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1872209" cy="174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MGM\AppData\Local\Microsoft\Windows\Temporary Internet Files\Content.IE5\DU0C84WX\MP9004424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19484"/>
            <a:ext cx="158417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WIWTI5ER\MP9004066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323" y="4308705"/>
            <a:ext cx="2160240" cy="2197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MGM\AppData\Local\Microsoft\Windows\Temporary Internet Files\Content.IE5\WIWTI5ER\MP9004067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424" y="3429000"/>
            <a:ext cx="206463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82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věty s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Bird´s</a:t>
            </a:r>
            <a:r>
              <a:rPr lang="cs-CZ" dirty="0" smtClean="0"/>
              <a:t> </a:t>
            </a:r>
            <a:r>
              <a:rPr lang="cs-CZ" dirty="0" err="1" smtClean="0"/>
              <a:t>cage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Boy´s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Mum´s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E72SCZ1W\MC90042836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66650"/>
            <a:ext cx="1224136" cy="149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PV27JQP1\MC9004405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3488" y="4344500"/>
            <a:ext cx="11652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738" y="1686140"/>
            <a:ext cx="1512168" cy="132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699792" y="1844824"/>
            <a:ext cx="3888432" cy="20882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699792" y="3284984"/>
            <a:ext cx="2163696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563888" y="2060848"/>
            <a:ext cx="2023850" cy="28083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18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872658"/>
            <a:ext cx="3409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Ilustrace: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768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46</TotalTime>
  <Words>353</Words>
  <Application>Microsoft Office PowerPoint</Application>
  <PresentationFormat>Předvádění na obrazovce (4:3)</PresentationFormat>
  <Paragraphs>111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Anotace</vt:lpstr>
      <vt:lpstr>Slovní zásoba z 9.lekce</vt:lpstr>
      <vt:lpstr>Prezentace aplikace PowerPoint</vt:lpstr>
      <vt:lpstr>Kontrola správnosti</vt:lpstr>
      <vt:lpstr>Prezentace aplikace PowerPoint</vt:lpstr>
      <vt:lpstr>Napiš anglicky, co vidíš na obrázku: I can see………………</vt:lpstr>
      <vt:lpstr>Přelož věty do angličtiny</vt:lpstr>
      <vt:lpstr>Odpověz na otázky - co vidíš ve vaší třídě</vt:lpstr>
      <vt:lpstr>Napiš anglicky, co vidíš na obrázcích ( I can see….)</vt:lpstr>
      <vt:lpstr>Spoj věty s obrázky</vt:lpstr>
      <vt:lpstr>zdroj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8</cp:revision>
  <dcterms:created xsi:type="dcterms:W3CDTF">2013-02-10T07:32:46Z</dcterms:created>
  <dcterms:modified xsi:type="dcterms:W3CDTF">2013-02-10T08:19:12Z</dcterms:modified>
</cp:coreProperties>
</file>