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2" r:id="rId6"/>
    <p:sldId id="263" r:id="rId7"/>
    <p:sldId id="264" r:id="rId8"/>
    <p:sldId id="265" r:id="rId9"/>
    <p:sldId id="266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VY_32_INOVACE_27AJ_4tr_SLOVICKA9.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9.lekce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11.2.2013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BB23C0-84BF-41C9-94AA-89FE0DEA61D3}" type="presOf" srcId="{39F8B381-5807-488E-AC22-73DD4140ED4A}" destId="{612116FE-9061-44B1-A457-8F1AFBD162E0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6AB5E8-51D7-4018-AAD7-3EF6F7AD6CC8}" type="presOf" srcId="{6B0205A6-422D-4956-AD89-0CEBCAE4530D}" destId="{B1DDF1AD-3BC2-43B8-A8D0-A33120EFAF7C}" srcOrd="0" destOrd="0" presId="urn:microsoft.com/office/officeart/2005/8/layout/vList2"/>
    <dgm:cxn modelId="{46626DB7-4B0D-4A97-B558-C06AF8682384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99A87093-D4BE-4BC2-929B-500950D0217C}" type="presOf" srcId="{019433A1-1324-4DE1-9E6F-32B851095F74}" destId="{ABF03533-6AD0-44CD-A08E-C9977356B6A8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BFC84AF-1833-478A-9732-EE00F3B2DECD}" type="presOf" srcId="{EBC41103-E2E5-4D48-9B4B-425520D3D098}" destId="{97CBBA99-26B9-4E2D-BA76-BF47FEBF0134}" srcOrd="0" destOrd="0" presId="urn:microsoft.com/office/officeart/2005/8/layout/vList2"/>
    <dgm:cxn modelId="{9C0E0644-5E15-47B4-A4A5-F90D8E0EC1F5}" type="presOf" srcId="{C73C7642-F245-4585-8F88-243F9FAEF6CA}" destId="{1C4BCB69-D3A6-4CCF-9871-D9B9359B8159}" srcOrd="0" destOrd="0" presId="urn:microsoft.com/office/officeart/2005/8/layout/vList2"/>
    <dgm:cxn modelId="{D2337920-1AD3-4C66-8A92-661B00C58F02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6BFC10F-33F6-4C7A-B428-928DCBF023C7}" type="presParOf" srcId="{612116FE-9061-44B1-A457-8F1AFBD162E0}" destId="{7B541546-39A7-4633-AED0-6028788110D7}" srcOrd="0" destOrd="0" presId="urn:microsoft.com/office/officeart/2005/8/layout/vList2"/>
    <dgm:cxn modelId="{7DDB6E9B-C3D7-44C3-ABBC-B5029F3827CC}" type="presParOf" srcId="{612116FE-9061-44B1-A457-8F1AFBD162E0}" destId="{9B9314F6-85CC-4C49-B24D-6AF5DF05D800}" srcOrd="1" destOrd="0" presId="urn:microsoft.com/office/officeart/2005/8/layout/vList2"/>
    <dgm:cxn modelId="{E65EBB64-4E27-41A8-A4CA-0364E0807526}" type="presParOf" srcId="{612116FE-9061-44B1-A457-8F1AFBD162E0}" destId="{ACAD381E-21DC-4C07-8FDD-119C2EC3BB2E}" srcOrd="2" destOrd="0" presId="urn:microsoft.com/office/officeart/2005/8/layout/vList2"/>
    <dgm:cxn modelId="{53F08123-B99A-46E0-A8EA-0EDDC5B09530}" type="presParOf" srcId="{612116FE-9061-44B1-A457-8F1AFBD162E0}" destId="{208194AD-7544-4854-B7A4-4A67E5453B54}" srcOrd="3" destOrd="0" presId="urn:microsoft.com/office/officeart/2005/8/layout/vList2"/>
    <dgm:cxn modelId="{ED95DDBB-AA3C-4AB3-B810-1CFA15BC7978}" type="presParOf" srcId="{612116FE-9061-44B1-A457-8F1AFBD162E0}" destId="{ABF03533-6AD0-44CD-A08E-C9977356B6A8}" srcOrd="4" destOrd="0" presId="urn:microsoft.com/office/officeart/2005/8/layout/vList2"/>
    <dgm:cxn modelId="{35AF34CF-563A-484D-8A06-4902D2DE2B41}" type="presParOf" srcId="{612116FE-9061-44B1-A457-8F1AFBD162E0}" destId="{60E42310-8BB6-41EA-B44F-0BAC7EFC9B2E}" srcOrd="5" destOrd="0" presId="urn:microsoft.com/office/officeart/2005/8/layout/vList2"/>
    <dgm:cxn modelId="{68C9F676-8DEC-4E58-9D21-240B5B511584}" type="presParOf" srcId="{612116FE-9061-44B1-A457-8F1AFBD162E0}" destId="{1C4BCB69-D3A6-4CCF-9871-D9B9359B8159}" srcOrd="6" destOrd="0" presId="urn:microsoft.com/office/officeart/2005/8/layout/vList2"/>
    <dgm:cxn modelId="{C8227ED9-F0E3-43A1-B7EB-C15ACFD68F8D}" type="presParOf" srcId="{612116FE-9061-44B1-A457-8F1AFBD162E0}" destId="{34DE5943-AAB5-4DC3-B765-99B35FCB6ECD}" srcOrd="7" destOrd="0" presId="urn:microsoft.com/office/officeart/2005/8/layout/vList2"/>
    <dgm:cxn modelId="{5FD5274C-2DD3-47D7-851F-CD5E514D8CED}" type="presParOf" srcId="{612116FE-9061-44B1-A457-8F1AFBD162E0}" destId="{97CBBA99-26B9-4E2D-BA76-BF47FEBF0134}" srcOrd="8" destOrd="0" presId="urn:microsoft.com/office/officeart/2005/8/layout/vList2"/>
    <dgm:cxn modelId="{2BFF77AB-77E9-464B-A145-4B6B60E07DEF}" type="presParOf" srcId="{612116FE-9061-44B1-A457-8F1AFBD162E0}" destId="{9A22653A-B2DB-4D9E-A633-AD2EC219A723}" srcOrd="9" destOrd="0" presId="urn:microsoft.com/office/officeart/2005/8/layout/vList2"/>
    <dgm:cxn modelId="{8369E83C-FEE1-4808-8AD6-E340E0BB40E3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VY_32_INOVACE_27AJ_4tr_SLOVICKA9.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9.lekce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11.2.2013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55C5A2A-9AD1-45C1-A7C9-4EE3179B6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52EEB2-CB54-45DC-8431-C383FE17B8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8679004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454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9</a:t>
            </a:r>
            <a:r>
              <a:rPr lang="cs-CZ" dirty="0" smtClean="0"/>
              <a:t>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</a:t>
            </a:r>
            <a:r>
              <a:rPr lang="cs-CZ" dirty="0" smtClean="0"/>
              <a:t>, popis domu.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736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Slovíčka z 9.lekce</a:t>
            </a:r>
            <a:br>
              <a:rPr lang="cs-CZ" dirty="0" smtClean="0"/>
            </a:br>
            <a:r>
              <a:rPr lang="cs-CZ" dirty="0" smtClean="0"/>
              <a:t> ( </a:t>
            </a:r>
            <a:r>
              <a:rPr lang="cs-CZ" dirty="0" err="1" smtClean="0"/>
              <a:t>Chatterbox</a:t>
            </a:r>
            <a:r>
              <a:rPr lang="cs-CZ" dirty="0" smtClean="0"/>
              <a:t> 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2759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Slovíčka 9.lekce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Žít, bydlet</a:t>
            </a:r>
          </a:p>
          <a:p>
            <a:r>
              <a:rPr lang="cs-CZ" dirty="0" smtClean="0"/>
              <a:t>Strašidlo, duch</a:t>
            </a:r>
          </a:p>
          <a:p>
            <a:r>
              <a:rPr lang="cs-CZ" dirty="0" smtClean="0"/>
              <a:t>Jiný, další</a:t>
            </a:r>
          </a:p>
          <a:p>
            <a:r>
              <a:rPr lang="cs-CZ" dirty="0" smtClean="0"/>
              <a:t>Rozloučit se</a:t>
            </a:r>
          </a:p>
          <a:p>
            <a:r>
              <a:rPr lang="cs-CZ" dirty="0" smtClean="0"/>
              <a:t>Hledat</a:t>
            </a:r>
          </a:p>
          <a:p>
            <a:r>
              <a:rPr lang="cs-CZ" dirty="0" smtClean="0"/>
              <a:t>Ložnice</a:t>
            </a:r>
          </a:p>
          <a:p>
            <a:r>
              <a:rPr lang="cs-CZ" dirty="0" smtClean="0"/>
              <a:t>Koupelna</a:t>
            </a:r>
          </a:p>
          <a:p>
            <a:r>
              <a:rPr lang="cs-CZ" dirty="0" smtClean="0"/>
              <a:t>Sever</a:t>
            </a:r>
          </a:p>
          <a:p>
            <a:r>
              <a:rPr lang="cs-CZ" dirty="0" smtClean="0"/>
              <a:t>Západ</a:t>
            </a:r>
          </a:p>
          <a:p>
            <a:r>
              <a:rPr lang="cs-CZ" dirty="0" smtClean="0"/>
              <a:t>Jí, ji, její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Live</a:t>
            </a:r>
          </a:p>
          <a:p>
            <a:r>
              <a:rPr lang="cs-CZ" dirty="0" err="1" smtClean="0"/>
              <a:t>Ghost</a:t>
            </a:r>
            <a:endParaRPr lang="cs-CZ" dirty="0" smtClean="0"/>
          </a:p>
          <a:p>
            <a:r>
              <a:rPr lang="cs-CZ" dirty="0" err="1" smtClean="0"/>
              <a:t>Other</a:t>
            </a:r>
            <a:endParaRPr lang="cs-CZ" dirty="0" smtClean="0"/>
          </a:p>
          <a:p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goodbye</a:t>
            </a:r>
            <a:endParaRPr lang="cs-CZ" dirty="0" smtClean="0"/>
          </a:p>
          <a:p>
            <a:r>
              <a:rPr lang="cs-CZ" dirty="0" err="1" smtClean="0"/>
              <a:t>Seek</a:t>
            </a:r>
            <a:endParaRPr lang="cs-CZ" dirty="0" smtClean="0"/>
          </a:p>
          <a:p>
            <a:r>
              <a:rPr lang="cs-CZ" dirty="0" err="1" smtClean="0"/>
              <a:t>Bedroom</a:t>
            </a:r>
            <a:endParaRPr lang="cs-CZ" dirty="0" smtClean="0"/>
          </a:p>
          <a:p>
            <a:r>
              <a:rPr lang="cs-CZ" dirty="0" err="1" smtClean="0"/>
              <a:t>Bathroom</a:t>
            </a:r>
            <a:endParaRPr lang="cs-CZ" dirty="0" smtClean="0"/>
          </a:p>
          <a:p>
            <a:r>
              <a:rPr lang="cs-CZ" dirty="0" err="1" smtClean="0"/>
              <a:t>North</a:t>
            </a:r>
            <a:endParaRPr lang="cs-CZ" dirty="0" smtClean="0"/>
          </a:p>
          <a:p>
            <a:r>
              <a:rPr lang="cs-CZ" dirty="0" err="1" smtClean="0"/>
              <a:t>West</a:t>
            </a:r>
            <a:endParaRPr lang="cs-CZ" dirty="0" smtClean="0"/>
          </a:p>
          <a:p>
            <a:r>
              <a:rPr lang="cs-CZ" dirty="0" smtClean="0"/>
              <a:t>her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38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obrázky anglicky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DU0C84WX\MC900058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63437"/>
            <a:ext cx="2808312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WIWTI5ER\MC90005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12" y="4293096"/>
            <a:ext cx="3016842" cy="201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I2EGSG96\MC900215471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27644"/>
            <a:ext cx="309634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DU0C84WX\MC90036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97110"/>
            <a:ext cx="273630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4716016" y="3284985"/>
            <a:ext cx="2592288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bathroom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5040052" y="5661248"/>
            <a:ext cx="2556284" cy="9222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bedroom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611560" y="3284983"/>
            <a:ext cx="2995494" cy="780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kitchen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611560" y="6222063"/>
            <a:ext cx="2995494" cy="6359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35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Spoj slovíčka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Sofa</a:t>
            </a:r>
          </a:p>
          <a:p>
            <a:r>
              <a:rPr lang="cs-CZ" dirty="0" err="1" smtClean="0"/>
              <a:t>Arm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endParaRPr lang="cs-CZ" dirty="0" smtClean="0"/>
          </a:p>
          <a:p>
            <a:r>
              <a:rPr lang="cs-CZ" dirty="0" err="1" smtClean="0"/>
              <a:t>Wardrobe</a:t>
            </a:r>
            <a:endParaRPr lang="cs-CZ" dirty="0" smtClean="0"/>
          </a:p>
          <a:p>
            <a:r>
              <a:rPr lang="cs-CZ" dirty="0" smtClean="0"/>
              <a:t>Table</a:t>
            </a:r>
          </a:p>
          <a:p>
            <a:r>
              <a:rPr lang="cs-CZ" dirty="0" err="1" smtClean="0"/>
              <a:t>Fireplace</a:t>
            </a:r>
            <a:endParaRPr lang="cs-CZ" dirty="0" smtClean="0"/>
          </a:p>
          <a:p>
            <a:r>
              <a:rPr lang="cs-CZ" dirty="0" smtClean="0"/>
              <a:t>Lamp</a:t>
            </a:r>
          </a:p>
          <a:p>
            <a:r>
              <a:rPr lang="cs-CZ" dirty="0" err="1" smtClean="0"/>
              <a:t>Carpet</a:t>
            </a:r>
            <a:endParaRPr lang="cs-CZ" dirty="0" smtClean="0"/>
          </a:p>
          <a:p>
            <a:r>
              <a:rPr lang="cs-CZ" dirty="0" err="1" smtClean="0"/>
              <a:t>picture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WIWTI5ER\MP9003996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345638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619672" y="1916832"/>
            <a:ext cx="5328592" cy="2952328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339752" y="2420888"/>
            <a:ext cx="2232248" cy="2736304"/>
          </a:xfrm>
          <a:prstGeom prst="straightConnector1">
            <a:avLst/>
          </a:prstGeom>
          <a:ln w="28575">
            <a:solidFill>
              <a:srgbClr val="00B0F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339752" y="2924944"/>
            <a:ext cx="3384376" cy="648072"/>
          </a:xfrm>
          <a:prstGeom prst="straightConnector1">
            <a:avLst/>
          </a:prstGeom>
          <a:ln w="285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691680" y="3392996"/>
            <a:ext cx="3888432" cy="1116124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339752" y="3951058"/>
            <a:ext cx="2376264" cy="0"/>
          </a:xfrm>
          <a:prstGeom prst="straightConnector1">
            <a:avLst/>
          </a:prstGeom>
          <a:ln w="28575">
            <a:solidFill>
              <a:schemeClr val="accent6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691680" y="3573016"/>
            <a:ext cx="5616624" cy="792088"/>
          </a:xfrm>
          <a:prstGeom prst="straightConnector1">
            <a:avLst/>
          </a:prstGeom>
          <a:ln w="285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979712" y="4869160"/>
            <a:ext cx="3744416" cy="504056"/>
          </a:xfrm>
          <a:prstGeom prst="straightConnector1">
            <a:avLst/>
          </a:prstGeom>
          <a:ln w="28575">
            <a:solidFill>
              <a:schemeClr val="accent3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979712" y="2420888"/>
            <a:ext cx="2520280" cy="2952328"/>
          </a:xfrm>
          <a:prstGeom prst="straightConnector1">
            <a:avLst/>
          </a:prstGeom>
          <a:ln w="38100">
            <a:solidFill>
              <a:srgbClr val="FFC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5453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Kitchen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Spoj slovíčka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Chair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Fridge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Microwave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Desk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Kitchen</a:t>
            </a:r>
            <a:r>
              <a:rPr lang="cs-CZ" dirty="0" smtClean="0"/>
              <a:t> </a:t>
            </a:r>
            <a:r>
              <a:rPr lang="cs-CZ" dirty="0" err="1" smtClean="0"/>
              <a:t>cabinets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4098" name="Picture 2" descr="C:\Users\0MGM\AppData\Local\Microsoft\Windows\Temporary Internet Files\Content.IE5\7FZ6S223\MP9004482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28800"/>
            <a:ext cx="460851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763688" y="1844824"/>
            <a:ext cx="3312368" cy="280831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979712" y="2780928"/>
            <a:ext cx="4104456" cy="46805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627784" y="3717032"/>
            <a:ext cx="2880320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763688" y="4509120"/>
            <a:ext cx="5688632" cy="14401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419872" y="2636912"/>
            <a:ext cx="2088232" cy="288032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715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Bedroom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spoj slovíčka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err="1" smtClean="0"/>
              <a:t>Bed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Lamp</a:t>
            </a:r>
          </a:p>
          <a:p>
            <a:endParaRPr lang="cs-CZ" dirty="0" smtClean="0"/>
          </a:p>
          <a:p>
            <a:r>
              <a:rPr lang="cs-CZ" dirty="0" err="1" smtClean="0"/>
              <a:t>carpet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Bedside</a:t>
            </a:r>
            <a:r>
              <a:rPr lang="cs-CZ" dirty="0" smtClean="0"/>
              <a:t> table</a:t>
            </a:r>
          </a:p>
          <a:p>
            <a:endParaRPr lang="cs-CZ" dirty="0"/>
          </a:p>
          <a:p>
            <a:r>
              <a:rPr lang="cs-CZ" dirty="0" err="1" smtClean="0"/>
              <a:t>Bedside</a:t>
            </a:r>
            <a:r>
              <a:rPr lang="cs-CZ" dirty="0" smtClean="0"/>
              <a:t> lamp</a:t>
            </a:r>
          </a:p>
          <a:p>
            <a:endParaRPr lang="cs-CZ" dirty="0" smtClean="0"/>
          </a:p>
          <a:p>
            <a:r>
              <a:rPr lang="cs-CZ" dirty="0" err="1" smtClean="0"/>
              <a:t>Mirror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Pillow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Blanket</a:t>
            </a:r>
          </a:p>
          <a:p>
            <a:endParaRPr lang="cs-CZ" dirty="0" smtClean="0"/>
          </a:p>
        </p:txBody>
      </p:sp>
      <p:pic>
        <p:nvPicPr>
          <p:cNvPr id="5123" name="Picture 3" descr="C:\Users\0MGM\AppData\Local\Microsoft\Windows\Temporary Internet Files\Content.IE5\7FZ6S223\MP90042302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00" y="1628800"/>
            <a:ext cx="352107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331640" y="1772816"/>
            <a:ext cx="4104456" cy="295232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331640" y="2348880"/>
            <a:ext cx="5760640" cy="360040"/>
          </a:xfrm>
          <a:prstGeom prst="straightConnector1">
            <a:avLst/>
          </a:prstGeom>
          <a:ln w="28575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547664" y="2924944"/>
            <a:ext cx="3528392" cy="2592288"/>
          </a:xfrm>
          <a:prstGeom prst="straightConnector1">
            <a:avLst/>
          </a:prstGeom>
          <a:ln w="28575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267744" y="3573016"/>
            <a:ext cx="4464496" cy="504056"/>
          </a:xfrm>
          <a:prstGeom prst="straightConnector1">
            <a:avLst/>
          </a:prstGeom>
          <a:ln w="28575">
            <a:solidFill>
              <a:srgbClr val="00B0F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267744" y="2708920"/>
            <a:ext cx="4968552" cy="1512168"/>
          </a:xfrm>
          <a:prstGeom prst="straightConnector1">
            <a:avLst/>
          </a:prstGeom>
          <a:ln w="285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547664" y="2924944"/>
            <a:ext cx="2952328" cy="1800200"/>
          </a:xfrm>
          <a:prstGeom prst="straightConnector1">
            <a:avLst/>
          </a:prstGeom>
          <a:ln w="28575">
            <a:solidFill>
              <a:schemeClr val="accent4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547664" y="3465004"/>
            <a:ext cx="4752528" cy="1908212"/>
          </a:xfrm>
          <a:prstGeom prst="straightConnector1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547664" y="4221088"/>
            <a:ext cx="4032448" cy="1728192"/>
          </a:xfrm>
          <a:prstGeom prst="straightConnector1">
            <a:avLst/>
          </a:prstGeom>
          <a:ln w="28575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962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Bathroom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spoj slovíčka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Wash</a:t>
            </a:r>
            <a:r>
              <a:rPr lang="cs-CZ" dirty="0" smtClean="0"/>
              <a:t> </a:t>
            </a:r>
            <a:r>
              <a:rPr lang="cs-CZ" dirty="0" err="1" smtClean="0"/>
              <a:t>basin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Mirror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Towel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Brush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Bath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water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150" name="Picture 6" descr="C:\Users\0MGM\AppData\Local\Microsoft\Windows\Temporary Internet Files\Content.IE5\DU0C84WX\MC9002327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49080"/>
            <a:ext cx="352839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MGM\AppData\Local\Microsoft\Windows\Temporary Internet Files\Content.IE5\I2EGSG96\MC900230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56792"/>
            <a:ext cx="352839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483768" y="1772816"/>
            <a:ext cx="2304256" cy="1512168"/>
          </a:xfrm>
          <a:prstGeom prst="straightConnector1">
            <a:avLst/>
          </a:prstGeom>
          <a:ln w="28575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763688" y="2528900"/>
            <a:ext cx="3816424" cy="0"/>
          </a:xfrm>
          <a:prstGeom prst="straightConnector1">
            <a:avLst/>
          </a:prstGeom>
          <a:ln w="28575">
            <a:solidFill>
              <a:srgbClr val="00B0F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763688" y="2348880"/>
            <a:ext cx="5040560" cy="936104"/>
          </a:xfrm>
          <a:prstGeom prst="straightConnector1">
            <a:avLst/>
          </a:prstGeom>
          <a:ln w="28575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619672" y="2708920"/>
            <a:ext cx="2880320" cy="1440160"/>
          </a:xfrm>
          <a:prstGeom prst="straightConnector1">
            <a:avLst/>
          </a:prstGeom>
          <a:ln w="28575"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763688" y="5157192"/>
            <a:ext cx="4896544" cy="576064"/>
          </a:xfrm>
          <a:prstGeom prst="straightConnector1">
            <a:avLst/>
          </a:prstGeom>
          <a:ln w="28575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619672" y="4869160"/>
            <a:ext cx="3312368" cy="144016"/>
          </a:xfrm>
          <a:prstGeom prst="straightConnector1">
            <a:avLst/>
          </a:prstGeom>
          <a:ln w="28575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22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Popiš anglicky, kde bydlíš a jak vypadá tvůj dům. Namaluj obrázek tvého domu zevnitř a popiš ho.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3EOZGM78\MC900441738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16832"/>
            <a:ext cx="274320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27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700808"/>
            <a:ext cx="3409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Ilustrace: office.microsoft.com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64</TotalTime>
  <Words>198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Slovíčka z 9.lekce  ( Chatterbox 2)</vt:lpstr>
      <vt:lpstr>Slovíčka 9.lekce</vt:lpstr>
      <vt:lpstr>Popiš obrázky anglicky</vt:lpstr>
      <vt:lpstr>Living room Spoj slovíčka s obrázkem</vt:lpstr>
      <vt:lpstr>Kitchen Spoj slovíčka s obrázkem</vt:lpstr>
      <vt:lpstr>Bedroom spoj slovíčka s obrázkem</vt:lpstr>
      <vt:lpstr>Bathroom spoj slovíčka s obrázkem</vt:lpstr>
      <vt:lpstr>Where do you live?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17</cp:revision>
  <dcterms:created xsi:type="dcterms:W3CDTF">2013-02-11T12:16:39Z</dcterms:created>
  <dcterms:modified xsi:type="dcterms:W3CDTF">2013-02-18T15:59:19Z</dcterms:modified>
</cp:coreProperties>
</file>