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6" r:id="rId8"/>
    <p:sldId id="267" r:id="rId9"/>
    <p:sldId id="265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Michaela Vráblíková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VY_32_INOVACE_32AJ_5tr_SLOVICKA9.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Procvičování slovíček 9.lekce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 01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14.2.2013 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ABF03533-6AD0-44CD-A08E-C9977356B6A8}" type="pres">
      <dgm:prSet presAssocID="{019433A1-1324-4DE1-9E6F-32B851095F7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E42310-8BB6-41EA-B44F-0BAC7EFC9B2E}" type="pres">
      <dgm:prSet presAssocID="{2716416C-EF69-44CA-AEFE-14F7FF081354}" presName="spacer" presStyleCnt="0"/>
      <dgm:spPr/>
    </dgm:pt>
    <dgm:pt modelId="{1C4BCB69-D3A6-4CCF-9871-D9B9359B8159}" type="pres">
      <dgm:prSet presAssocID="{C73C7642-F245-4585-8F88-243F9FAEF6C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8BCEAF30-B79B-4E73-A182-F305B005BA92}" type="presOf" srcId="{6B0205A6-422D-4956-AD89-0CEBCAE4530D}" destId="{B1DDF1AD-3BC2-43B8-A8D0-A33120EFAF7C}" srcOrd="0" destOrd="0" presId="urn:microsoft.com/office/officeart/2005/8/layout/vList2"/>
    <dgm:cxn modelId="{335D08CD-1296-47BC-ABBE-89B30BA418E1}" type="presOf" srcId="{019433A1-1324-4DE1-9E6F-32B851095F74}" destId="{ABF03533-6AD0-44CD-A08E-C9977356B6A8}" srcOrd="0" destOrd="0" presId="urn:microsoft.com/office/officeart/2005/8/layout/vList2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9DB39C6-4ABD-48A8-9AAB-F293CA5E76AB}" type="presOf" srcId="{FBBFC3EA-9D9D-4F3A-BEA6-9C2C0E46BF20}" destId="{ACAD381E-21DC-4C07-8FDD-119C2EC3BB2E}" srcOrd="0" destOrd="0" presId="urn:microsoft.com/office/officeart/2005/8/layout/vList2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E4511978-924C-4E0A-B54D-DD683A0016BF}" type="presOf" srcId="{EBC41103-E2E5-4D48-9B4B-425520D3D098}" destId="{97CBBA99-26B9-4E2D-BA76-BF47FEBF0134}" srcOrd="0" destOrd="0" presId="urn:microsoft.com/office/officeart/2005/8/layout/vList2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F37306BD-7411-4985-98EB-CE17A4AF937E}" type="presOf" srcId="{445C7998-7549-48B0-BD68-D4F0167F02E5}" destId="{7B541546-39A7-4633-AED0-6028788110D7}" srcOrd="0" destOrd="0" presId="urn:microsoft.com/office/officeart/2005/8/layout/vList2"/>
    <dgm:cxn modelId="{33334A6D-7121-4149-8A12-33E04E597A38}" type="presOf" srcId="{C73C7642-F245-4585-8F88-243F9FAEF6CA}" destId="{1C4BCB69-D3A6-4CCF-9871-D9B9359B8159}" srcOrd="0" destOrd="0" presId="urn:microsoft.com/office/officeart/2005/8/layout/vList2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601BD5E5-29A4-43EB-BDCD-F976CB725B92}" type="presOf" srcId="{39F8B381-5807-488E-AC22-73DD4140ED4A}" destId="{612116FE-9061-44B1-A457-8F1AFBD162E0}" srcOrd="0" destOrd="0" presId="urn:microsoft.com/office/officeart/2005/8/layout/vList2"/>
    <dgm:cxn modelId="{DA06FC47-D800-42DC-A74F-9C884BC1A0F1}" type="presParOf" srcId="{612116FE-9061-44B1-A457-8F1AFBD162E0}" destId="{7B541546-39A7-4633-AED0-6028788110D7}" srcOrd="0" destOrd="0" presId="urn:microsoft.com/office/officeart/2005/8/layout/vList2"/>
    <dgm:cxn modelId="{72A06522-4BE2-40A0-99CF-3F185468D84B}" type="presParOf" srcId="{612116FE-9061-44B1-A457-8F1AFBD162E0}" destId="{9B9314F6-85CC-4C49-B24D-6AF5DF05D800}" srcOrd="1" destOrd="0" presId="urn:microsoft.com/office/officeart/2005/8/layout/vList2"/>
    <dgm:cxn modelId="{69513B89-B047-424E-95C4-ABE53C8ADEE7}" type="presParOf" srcId="{612116FE-9061-44B1-A457-8F1AFBD162E0}" destId="{ACAD381E-21DC-4C07-8FDD-119C2EC3BB2E}" srcOrd="2" destOrd="0" presId="urn:microsoft.com/office/officeart/2005/8/layout/vList2"/>
    <dgm:cxn modelId="{7C17315D-7AE0-4DCF-8588-9AC7583BAF46}" type="presParOf" srcId="{612116FE-9061-44B1-A457-8F1AFBD162E0}" destId="{208194AD-7544-4854-B7A4-4A67E5453B54}" srcOrd="3" destOrd="0" presId="urn:microsoft.com/office/officeart/2005/8/layout/vList2"/>
    <dgm:cxn modelId="{4DE35E45-6F20-42BE-B027-27211EC5DC39}" type="presParOf" srcId="{612116FE-9061-44B1-A457-8F1AFBD162E0}" destId="{ABF03533-6AD0-44CD-A08E-C9977356B6A8}" srcOrd="4" destOrd="0" presId="urn:microsoft.com/office/officeart/2005/8/layout/vList2"/>
    <dgm:cxn modelId="{87ACF1F6-4253-4F2D-B9F5-D08ABAEC6B35}" type="presParOf" srcId="{612116FE-9061-44B1-A457-8F1AFBD162E0}" destId="{60E42310-8BB6-41EA-B44F-0BAC7EFC9B2E}" srcOrd="5" destOrd="0" presId="urn:microsoft.com/office/officeart/2005/8/layout/vList2"/>
    <dgm:cxn modelId="{7DCB5D4D-65C1-47BF-A63A-FDCDAA5919C5}" type="presParOf" srcId="{612116FE-9061-44B1-A457-8F1AFBD162E0}" destId="{1C4BCB69-D3A6-4CCF-9871-D9B9359B8159}" srcOrd="6" destOrd="0" presId="urn:microsoft.com/office/officeart/2005/8/layout/vList2"/>
    <dgm:cxn modelId="{CA073D35-1CF3-464B-B95C-30DE0A15FDAF}" type="presParOf" srcId="{612116FE-9061-44B1-A457-8F1AFBD162E0}" destId="{34DE5943-AAB5-4DC3-B765-99B35FCB6ECD}" srcOrd="7" destOrd="0" presId="urn:microsoft.com/office/officeart/2005/8/layout/vList2"/>
    <dgm:cxn modelId="{8BEFA45D-0D3E-4C9F-9FD8-996DD70DB2A8}" type="presParOf" srcId="{612116FE-9061-44B1-A457-8F1AFBD162E0}" destId="{97CBBA99-26B9-4E2D-BA76-BF47FEBF0134}" srcOrd="8" destOrd="0" presId="urn:microsoft.com/office/officeart/2005/8/layout/vList2"/>
    <dgm:cxn modelId="{1AB9FC96-9619-4751-961D-3D6E6A33459A}" type="presParOf" srcId="{612116FE-9061-44B1-A457-8F1AFBD162E0}" destId="{9A22653A-B2DB-4D9E-A633-AD2EC219A723}" srcOrd="9" destOrd="0" presId="urn:microsoft.com/office/officeart/2005/8/layout/vList2"/>
    <dgm:cxn modelId="{B81FEF5B-5FD3-4750-B08E-13DBDBC111DB}" type="presParOf" srcId="{612116FE-9061-44B1-A457-8F1AFBD162E0}" destId="{B1DDF1AD-3BC2-43B8-A8D0-A33120EFAF7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64062"/>
          <a:ext cx="8208912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0"/>
                <a:satOff val="0"/>
                <a:lumOff val="0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Název školy</a:t>
          </a:r>
          <a:r>
            <a:rPr lang="cs-CZ" sz="1900" b="1" kern="1200" dirty="0" smtClean="0"/>
            <a:t>: Základní škola a Mateřská škola Troskotovice, příspěvková organizace</a:t>
          </a:r>
          <a:endParaRPr lang="cs-CZ" sz="1900" kern="1200" dirty="0"/>
        </a:p>
      </dsp:txBody>
      <dsp:txXfrm>
        <a:off x="33641" y="97703"/>
        <a:ext cx="8141630" cy="621847"/>
      </dsp:txXfrm>
    </dsp:sp>
    <dsp:sp modelId="{ACAD381E-21DC-4C07-8FDD-119C2EC3BB2E}">
      <dsp:nvSpPr>
        <dsp:cNvPr id="0" name=""/>
        <dsp:cNvSpPr/>
      </dsp:nvSpPr>
      <dsp:spPr>
        <a:xfrm>
          <a:off x="0" y="807912"/>
          <a:ext cx="8208912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34076"/>
                <a:satOff val="-536"/>
                <a:lumOff val="13262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34076"/>
                <a:satOff val="-536"/>
                <a:lumOff val="13262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34076"/>
                <a:satOff val="-536"/>
                <a:lumOff val="13262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Autor</a:t>
          </a:r>
          <a:r>
            <a:rPr lang="cs-CZ" sz="1900" kern="1200" dirty="0" smtClean="0"/>
            <a:t>: Michaela Vráblíková</a:t>
          </a:r>
          <a:endParaRPr lang="cs-CZ" sz="1900" kern="1200" dirty="0"/>
        </a:p>
      </dsp:txBody>
      <dsp:txXfrm>
        <a:off x="33641" y="841553"/>
        <a:ext cx="8141630" cy="621847"/>
      </dsp:txXfrm>
    </dsp:sp>
    <dsp:sp modelId="{ABF03533-6AD0-44CD-A08E-C9977356B6A8}">
      <dsp:nvSpPr>
        <dsp:cNvPr id="0" name=""/>
        <dsp:cNvSpPr/>
      </dsp:nvSpPr>
      <dsp:spPr>
        <a:xfrm>
          <a:off x="0" y="1551762"/>
          <a:ext cx="8208912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68152"/>
                <a:satOff val="-1071"/>
                <a:lumOff val="26523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68152"/>
                <a:satOff val="-1071"/>
                <a:lumOff val="26523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68152"/>
                <a:satOff val="-1071"/>
                <a:lumOff val="26523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Název : </a:t>
          </a:r>
          <a:r>
            <a:rPr lang="cs-CZ" sz="1900" kern="1200" dirty="0" smtClean="0"/>
            <a:t>VY_32_INOVACE_32AJ_5tr_SLOVICKA9.</a:t>
          </a:r>
          <a:endParaRPr lang="cs-CZ" sz="1900" kern="1200" dirty="0"/>
        </a:p>
      </dsp:txBody>
      <dsp:txXfrm>
        <a:off x="33641" y="1585403"/>
        <a:ext cx="8141630" cy="621847"/>
      </dsp:txXfrm>
    </dsp:sp>
    <dsp:sp modelId="{1C4BCB69-D3A6-4CCF-9871-D9B9359B8159}">
      <dsp:nvSpPr>
        <dsp:cNvPr id="0" name=""/>
        <dsp:cNvSpPr/>
      </dsp:nvSpPr>
      <dsp:spPr>
        <a:xfrm>
          <a:off x="0" y="2295612"/>
          <a:ext cx="8208912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02229"/>
                <a:satOff val="-1607"/>
                <a:lumOff val="39785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102229"/>
                <a:satOff val="-1607"/>
                <a:lumOff val="39785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102229"/>
                <a:satOff val="-1607"/>
                <a:lumOff val="39785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Téma</a:t>
          </a:r>
          <a:r>
            <a:rPr lang="cs-CZ" sz="1900" kern="1200" dirty="0" smtClean="0"/>
            <a:t>: Procvičování slovíček 9.lekce</a:t>
          </a:r>
          <a:endParaRPr lang="cs-CZ" sz="1900" kern="1200" dirty="0"/>
        </a:p>
      </dsp:txBody>
      <dsp:txXfrm>
        <a:off x="33641" y="2329253"/>
        <a:ext cx="8141630" cy="621847"/>
      </dsp:txXfrm>
    </dsp:sp>
    <dsp:sp modelId="{97CBBA99-26B9-4E2D-BA76-BF47FEBF0134}">
      <dsp:nvSpPr>
        <dsp:cNvPr id="0" name=""/>
        <dsp:cNvSpPr/>
      </dsp:nvSpPr>
      <dsp:spPr>
        <a:xfrm>
          <a:off x="0" y="3039461"/>
          <a:ext cx="8208912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68152"/>
                <a:satOff val="-1071"/>
                <a:lumOff val="26523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68152"/>
                <a:satOff val="-1071"/>
                <a:lumOff val="26523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68152"/>
                <a:satOff val="-1071"/>
                <a:lumOff val="26523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Číslo </a:t>
          </a:r>
          <a:r>
            <a:rPr lang="cs-CZ" sz="1900" kern="1200" dirty="0" smtClean="0"/>
            <a:t>projektu: 01</a:t>
          </a:r>
          <a:endParaRPr lang="cs-CZ" sz="1900" kern="1200" dirty="0"/>
        </a:p>
      </dsp:txBody>
      <dsp:txXfrm>
        <a:off x="33641" y="3073102"/>
        <a:ext cx="8141630" cy="621847"/>
      </dsp:txXfrm>
    </dsp:sp>
    <dsp:sp modelId="{B1DDF1AD-3BC2-43B8-A8D0-A33120EFAF7C}">
      <dsp:nvSpPr>
        <dsp:cNvPr id="0" name=""/>
        <dsp:cNvSpPr/>
      </dsp:nvSpPr>
      <dsp:spPr>
        <a:xfrm>
          <a:off x="0" y="3783311"/>
          <a:ext cx="8208912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34076"/>
                <a:satOff val="-536"/>
                <a:lumOff val="13262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34076"/>
                <a:satOff val="-536"/>
                <a:lumOff val="13262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34076"/>
                <a:satOff val="-536"/>
                <a:lumOff val="13262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Vytvořeno: 14.2.2013 </a:t>
          </a:r>
          <a:endParaRPr lang="cs-CZ" sz="1900" kern="1200" dirty="0"/>
        </a:p>
      </dsp:txBody>
      <dsp:txXfrm>
        <a:off x="33641" y="3816952"/>
        <a:ext cx="8141630" cy="6218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F8A2C-EAEB-49C0-8B7D-CF5B9C389A2E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9BE10-E2BF-401F-99CE-A2A6D58274FE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F8A2C-EAEB-49C0-8B7D-CF5B9C389A2E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9BE10-E2BF-401F-99CE-A2A6D58274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F8A2C-EAEB-49C0-8B7D-CF5B9C389A2E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9BE10-E2BF-401F-99CE-A2A6D58274F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F8A2C-EAEB-49C0-8B7D-CF5B9C389A2E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9BE10-E2BF-401F-99CE-A2A6D58274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F8A2C-EAEB-49C0-8B7D-CF5B9C389A2E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9BE10-E2BF-401F-99CE-A2A6D58274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F8A2C-EAEB-49C0-8B7D-CF5B9C389A2E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9BE10-E2BF-401F-99CE-A2A6D58274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F8A2C-EAEB-49C0-8B7D-CF5B9C389A2E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9BE10-E2BF-401F-99CE-A2A6D58274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F8A2C-EAEB-49C0-8B7D-CF5B9C389A2E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9BE10-E2BF-401F-99CE-A2A6D58274FE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F8A2C-EAEB-49C0-8B7D-CF5B9C389A2E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9BE10-E2BF-401F-99CE-A2A6D58274FE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F8A2C-EAEB-49C0-8B7D-CF5B9C389A2E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9BE10-E2BF-401F-99CE-A2A6D58274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F8A2C-EAEB-49C0-8B7D-CF5B9C389A2E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9BE10-E2BF-401F-99CE-A2A6D58274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6CF8A2C-EAEB-49C0-8B7D-CF5B9C389A2E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C3F9BE10-E2BF-401F-99CE-A2A6D58274FE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itras.cz/vek-lovcu-a-mamutu/galerie/7981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9619852"/>
              </p:ext>
            </p:extLst>
          </p:nvPr>
        </p:nvGraphicFramePr>
        <p:xfrm>
          <a:off x="467544" y="681059"/>
          <a:ext cx="820891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67852"/>
            <a:ext cx="4024666" cy="78402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4402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Pro </a:t>
            </a:r>
            <a:r>
              <a:rPr lang="cs-CZ" dirty="0" smtClean="0"/>
              <a:t>5. </a:t>
            </a:r>
            <a:r>
              <a:rPr lang="cs-CZ" dirty="0"/>
              <a:t>ročník ZŠ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Interaktivní procvičování slovíček </a:t>
            </a:r>
            <a:r>
              <a:rPr lang="cs-CZ" dirty="0" smtClean="0"/>
              <a:t>9.lekce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(</a:t>
            </a:r>
            <a:r>
              <a:rPr lang="cs-CZ" dirty="0"/>
              <a:t>učebnice </a:t>
            </a:r>
            <a:r>
              <a:rPr lang="cs-CZ" dirty="0" err="1"/>
              <a:t>Chatterbox</a:t>
            </a:r>
            <a:r>
              <a:rPr lang="cs-CZ" dirty="0"/>
              <a:t> </a:t>
            </a:r>
            <a:r>
              <a:rPr lang="cs-CZ" dirty="0" smtClean="0"/>
              <a:t>3)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Pomůcky:  fixy na interaktivní tabuli, počítače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Inovace: motivační interaktivní procvičování slovní zásoby na interaktivní tabuli či samostatná práce na PC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Metodické pokyny: doplňování </a:t>
            </a:r>
            <a:r>
              <a:rPr lang="cs-CZ" dirty="0" smtClean="0"/>
              <a:t>slovíček, </a:t>
            </a:r>
            <a:r>
              <a:rPr lang="cs-CZ" dirty="0" smtClean="0"/>
              <a:t>přiřazování slovíček k obrázkům, napiš, co vidíš. Muzeum : procvičování slovíček, obrázky. Procvičování příslovce ( </a:t>
            </a:r>
            <a:r>
              <a:rPr lang="cs-CZ" dirty="0" err="1" smtClean="0"/>
              <a:t>adverbs</a:t>
            </a:r>
            <a:r>
              <a:rPr lang="cs-CZ" dirty="0" smtClean="0"/>
              <a:t>).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733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 do angličtiny: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Před dlouhou dobou</a:t>
            </a:r>
          </a:p>
          <a:p>
            <a:r>
              <a:rPr lang="cs-CZ" dirty="0" smtClean="0"/>
              <a:t>Naživu, živ</a:t>
            </a:r>
          </a:p>
          <a:p>
            <a:r>
              <a:rPr lang="cs-CZ" dirty="0" smtClean="0"/>
              <a:t>Umělec, malíř</a:t>
            </a:r>
          </a:p>
          <a:p>
            <a:r>
              <a:rPr lang="cs-CZ" dirty="0" smtClean="0"/>
              <a:t>Kost</a:t>
            </a:r>
          </a:p>
          <a:p>
            <a:r>
              <a:rPr lang="cs-CZ" dirty="0" smtClean="0"/>
              <a:t>Mísa</a:t>
            </a:r>
          </a:p>
          <a:p>
            <a:r>
              <a:rPr lang="cs-CZ" dirty="0" smtClean="0"/>
              <a:t>Volat</a:t>
            </a:r>
          </a:p>
          <a:p>
            <a:r>
              <a:rPr lang="cs-CZ" dirty="0" smtClean="0"/>
              <a:t>Vybrat, zvolit</a:t>
            </a:r>
          </a:p>
          <a:p>
            <a:r>
              <a:rPr lang="cs-CZ" dirty="0" smtClean="0"/>
              <a:t>Důležitý</a:t>
            </a:r>
          </a:p>
          <a:p>
            <a:r>
              <a:rPr lang="cs-CZ" dirty="0" smtClean="0"/>
              <a:t>Hovořit, mluvit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A long </a:t>
            </a:r>
            <a:r>
              <a:rPr lang="cs-CZ" dirty="0" err="1" smtClean="0"/>
              <a:t>time</a:t>
            </a:r>
            <a:r>
              <a:rPr lang="cs-CZ" dirty="0" smtClean="0"/>
              <a:t> ago</a:t>
            </a:r>
          </a:p>
          <a:p>
            <a:r>
              <a:rPr lang="cs-CZ" dirty="0" err="1" smtClean="0"/>
              <a:t>Alive</a:t>
            </a:r>
            <a:endParaRPr lang="cs-CZ" dirty="0" smtClean="0"/>
          </a:p>
          <a:p>
            <a:r>
              <a:rPr lang="cs-CZ" dirty="0" err="1" smtClean="0"/>
              <a:t>Artist</a:t>
            </a:r>
            <a:endParaRPr lang="cs-CZ" dirty="0" smtClean="0"/>
          </a:p>
          <a:p>
            <a:r>
              <a:rPr lang="cs-CZ" dirty="0" smtClean="0"/>
              <a:t>Bone</a:t>
            </a:r>
          </a:p>
          <a:p>
            <a:r>
              <a:rPr lang="cs-CZ" dirty="0" err="1" smtClean="0"/>
              <a:t>Bowl</a:t>
            </a:r>
            <a:endParaRPr lang="cs-CZ" dirty="0" smtClean="0"/>
          </a:p>
          <a:p>
            <a:r>
              <a:rPr lang="cs-CZ" dirty="0" smtClean="0"/>
              <a:t>Call</a:t>
            </a:r>
          </a:p>
          <a:p>
            <a:r>
              <a:rPr lang="cs-CZ" dirty="0" err="1" smtClean="0"/>
              <a:t>Choose</a:t>
            </a:r>
            <a:endParaRPr lang="cs-CZ" dirty="0" smtClean="0"/>
          </a:p>
          <a:p>
            <a:r>
              <a:rPr lang="cs-CZ" dirty="0" err="1" smtClean="0"/>
              <a:t>Important</a:t>
            </a:r>
            <a:endParaRPr lang="cs-CZ" dirty="0" smtClean="0"/>
          </a:p>
          <a:p>
            <a:r>
              <a:rPr lang="cs-CZ" dirty="0" smtClean="0"/>
              <a:t>Talk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9685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 do češtiny: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 smtClean="0"/>
              <a:t>Carefully</a:t>
            </a:r>
            <a:endParaRPr lang="cs-CZ" dirty="0" smtClean="0"/>
          </a:p>
          <a:p>
            <a:r>
              <a:rPr lang="cs-CZ" dirty="0" smtClean="0"/>
              <a:t>In front </a:t>
            </a:r>
            <a:r>
              <a:rPr lang="cs-CZ" dirty="0" err="1" smtClean="0"/>
              <a:t>of</a:t>
            </a:r>
            <a:endParaRPr lang="cs-CZ" dirty="0" smtClean="0"/>
          </a:p>
          <a:p>
            <a:r>
              <a:rPr lang="cs-CZ" dirty="0" err="1" smtClean="0"/>
              <a:t>Knife</a:t>
            </a:r>
            <a:r>
              <a:rPr lang="cs-CZ" dirty="0" smtClean="0"/>
              <a:t>, </a:t>
            </a:r>
            <a:r>
              <a:rPr lang="cs-CZ" dirty="0" err="1" smtClean="0"/>
              <a:t>knives</a:t>
            </a:r>
            <a:endParaRPr lang="cs-CZ" dirty="0" smtClean="0"/>
          </a:p>
          <a:p>
            <a:r>
              <a:rPr lang="cs-CZ" dirty="0" err="1" smtClean="0"/>
              <a:t>Language</a:t>
            </a:r>
            <a:endParaRPr lang="cs-CZ" dirty="0" smtClean="0"/>
          </a:p>
          <a:p>
            <a:r>
              <a:rPr lang="cs-CZ" dirty="0" err="1" smtClean="0"/>
              <a:t>Learn</a:t>
            </a:r>
            <a:endParaRPr lang="cs-CZ" dirty="0" smtClean="0"/>
          </a:p>
          <a:p>
            <a:r>
              <a:rPr lang="cs-CZ" dirty="0" err="1" smtClean="0"/>
              <a:t>Page</a:t>
            </a:r>
            <a:endParaRPr lang="cs-CZ" dirty="0" smtClean="0"/>
          </a:p>
          <a:p>
            <a:r>
              <a:rPr lang="cs-CZ" dirty="0" smtClean="0"/>
              <a:t>Plate</a:t>
            </a:r>
          </a:p>
          <a:p>
            <a:r>
              <a:rPr lang="cs-CZ" dirty="0" err="1" smtClean="0"/>
              <a:t>roar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Opatrně</a:t>
            </a:r>
          </a:p>
          <a:p>
            <a:r>
              <a:rPr lang="cs-CZ" dirty="0" smtClean="0"/>
              <a:t>Před</a:t>
            </a:r>
          </a:p>
          <a:p>
            <a:r>
              <a:rPr lang="cs-CZ" dirty="0" smtClean="0"/>
              <a:t>Nůž, nože</a:t>
            </a:r>
          </a:p>
          <a:p>
            <a:r>
              <a:rPr lang="cs-CZ" dirty="0" smtClean="0"/>
              <a:t>Jazyk, řeč</a:t>
            </a:r>
          </a:p>
          <a:p>
            <a:r>
              <a:rPr lang="cs-CZ" dirty="0" smtClean="0"/>
              <a:t>Učit se</a:t>
            </a:r>
          </a:p>
          <a:p>
            <a:r>
              <a:rPr lang="cs-CZ" dirty="0" smtClean="0"/>
              <a:t>Strana, stránka</a:t>
            </a:r>
          </a:p>
          <a:p>
            <a:r>
              <a:rPr lang="cs-CZ" dirty="0" smtClean="0"/>
              <a:t>Talíř</a:t>
            </a:r>
          </a:p>
          <a:p>
            <a:r>
              <a:rPr lang="cs-CZ" dirty="0" smtClean="0"/>
              <a:t>řvát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9541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0305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Napiš anglická slovíčka k obrázkům: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1026" name="Picture 2" descr="C:\Users\0MGM\AppData\Local\Microsoft\Windows\Temporary Internet Files\Content.IE5\PV27JQP1\MP900408857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847895"/>
            <a:ext cx="2012032" cy="1729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MGM\AppData\Local\Microsoft\Windows\Temporary Internet Files\Content.IE5\7FZ6S223\MP90043169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421088"/>
            <a:ext cx="2033972" cy="173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MGM\AppData\Local\Microsoft\Windows\Temporary Internet Files\Content.IE5\PV27JQP1\MC9003265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598" y="4421088"/>
            <a:ext cx="1827886" cy="142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MGM\AppData\Local\Microsoft\Windows\Temporary Internet Files\Content.IE5\WIWTI5ER\MP90034171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834538"/>
            <a:ext cx="1345991" cy="146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0MGM\AppData\Local\Microsoft\Windows\Temporary Internet Files\Content.IE5\X6CUKOAN\MP90044829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988840"/>
            <a:ext cx="1944216" cy="1588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0MGM\AppData\Local\Microsoft\Windows\Temporary Internet Files\Content.IE5\E72SCZ1W\MP900399934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227559"/>
            <a:ext cx="1841340" cy="184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39553" y="1340768"/>
            <a:ext cx="1944216" cy="4937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books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971600" y="3789040"/>
            <a:ext cx="187220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vases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3918101" y="1335148"/>
            <a:ext cx="1345991" cy="4937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knife</a:t>
            </a:r>
            <a:endParaRPr lang="cs-CZ" sz="2800" dirty="0"/>
          </a:p>
        </p:txBody>
      </p:sp>
      <p:sp>
        <p:nvSpPr>
          <p:cNvPr id="8" name="Obdélník 7"/>
          <p:cNvSpPr/>
          <p:nvPr/>
        </p:nvSpPr>
        <p:spPr>
          <a:xfrm>
            <a:off x="6516216" y="1196752"/>
            <a:ext cx="194421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plate</a:t>
            </a:r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3779912" y="3717032"/>
            <a:ext cx="19465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jewellery</a:t>
            </a:r>
            <a:endParaRPr lang="cs-CZ" sz="2800" dirty="0"/>
          </a:p>
        </p:txBody>
      </p:sp>
      <p:sp>
        <p:nvSpPr>
          <p:cNvPr id="10" name="Obdélník 9"/>
          <p:cNvSpPr/>
          <p:nvPr/>
        </p:nvSpPr>
        <p:spPr>
          <a:xfrm>
            <a:off x="6588224" y="3861048"/>
            <a:ext cx="20339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Bone and dog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06585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In </a:t>
            </a:r>
            <a:r>
              <a:rPr lang="cs-CZ" dirty="0" err="1" smtClean="0"/>
              <a:t>the</a:t>
            </a:r>
            <a:r>
              <a:rPr lang="cs-CZ" dirty="0" smtClean="0"/>
              <a:t> museum / Dolní Věstonice/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311959"/>
            <a:ext cx="2501453" cy="2052786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340768"/>
            <a:ext cx="3816424" cy="2221607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737501"/>
            <a:ext cx="4205981" cy="2774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138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In </a:t>
            </a:r>
            <a:r>
              <a:rPr lang="cs-CZ" dirty="0" err="1" smtClean="0"/>
              <a:t>the</a:t>
            </a:r>
            <a:r>
              <a:rPr lang="cs-CZ" dirty="0" smtClean="0"/>
              <a:t> museum: Napiš, co vidíš na obrázcích</a:t>
            </a:r>
            <a:endParaRPr lang="cs-CZ" dirty="0"/>
          </a:p>
        </p:txBody>
      </p:sp>
      <p:pic>
        <p:nvPicPr>
          <p:cNvPr id="1026" name="Picture 2" descr="C:\Users\0MGM\AppData\Local\Microsoft\Windows\Temporary Internet Files\Content.IE5\PV27JQP1\MP900180123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72816"/>
            <a:ext cx="3312368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MGM\AppData\Local\Microsoft\Windows\Temporary Internet Files\Content.IE5\7FZ6S223\MC9002959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9820" y="3834432"/>
            <a:ext cx="2370499" cy="2456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MGM\AppData\Local\Microsoft\Windows\Temporary Internet Files\Content.IE5\X6CUKOAN\MC90043230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652" y="4005064"/>
            <a:ext cx="1303337" cy="182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MGM\AppData\Local\Microsoft\Windows\Temporary Internet Files\Content.IE5\VM0P4ODY\MC900198668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56992"/>
            <a:ext cx="3426737" cy="2614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MGM\AppData\Local\Microsoft\Windows\Temporary Internet Files\Content.IE5\3EOZGM78\MC90022184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02338"/>
            <a:ext cx="2309614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94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 </a:t>
            </a:r>
            <a:r>
              <a:rPr lang="cs-CZ" dirty="0" err="1" smtClean="0"/>
              <a:t>the</a:t>
            </a:r>
            <a:r>
              <a:rPr lang="cs-CZ" dirty="0" smtClean="0"/>
              <a:t> museum ( slovíčka)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Průvodce</a:t>
            </a:r>
          </a:p>
          <a:p>
            <a:endParaRPr lang="cs-CZ" dirty="0"/>
          </a:p>
          <a:p>
            <a:r>
              <a:rPr lang="cs-CZ" dirty="0" smtClean="0"/>
              <a:t>Váza</a:t>
            </a:r>
          </a:p>
          <a:p>
            <a:endParaRPr lang="cs-CZ" dirty="0"/>
          </a:p>
          <a:p>
            <a:r>
              <a:rPr lang="cs-CZ" dirty="0" smtClean="0"/>
              <a:t>Socha</a:t>
            </a:r>
          </a:p>
          <a:p>
            <a:endParaRPr lang="cs-CZ" dirty="0"/>
          </a:p>
          <a:p>
            <a:r>
              <a:rPr lang="cs-CZ" dirty="0" smtClean="0"/>
              <a:t>Obraz</a:t>
            </a:r>
          </a:p>
          <a:p>
            <a:endParaRPr lang="cs-CZ" dirty="0"/>
          </a:p>
          <a:p>
            <a:r>
              <a:rPr lang="cs-CZ" dirty="0" smtClean="0"/>
              <a:t>zrcadlo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Guide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Vase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Statue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Picture</a:t>
            </a:r>
          </a:p>
          <a:p>
            <a:endParaRPr lang="cs-CZ" dirty="0"/>
          </a:p>
          <a:p>
            <a:r>
              <a:rPr lang="cs-CZ" dirty="0" err="1" smtClean="0"/>
              <a:t>mirror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6156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Autofit/>
          </a:bodyPr>
          <a:lstStyle/>
          <a:p>
            <a:r>
              <a:rPr lang="cs-CZ" sz="2800" u="sng" dirty="0"/>
              <a:t>Příslovce ( </a:t>
            </a:r>
            <a:r>
              <a:rPr lang="cs-CZ" sz="2800" u="sng" dirty="0" err="1"/>
              <a:t>adverbs</a:t>
            </a:r>
            <a:r>
              <a:rPr lang="cs-CZ" sz="2800" u="sng" dirty="0" smtClean="0"/>
              <a:t>)</a:t>
            </a:r>
            <a:br>
              <a:rPr lang="cs-CZ" sz="2800" u="sng" dirty="0" smtClean="0"/>
            </a:br>
            <a:r>
              <a:rPr lang="cs-CZ" sz="2800" dirty="0" smtClean="0"/>
              <a:t>Napiš věty v angličtině, aby obsahovaly tyto slovíčka: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Loudly</a:t>
            </a:r>
            <a:r>
              <a:rPr lang="cs-CZ" dirty="0" smtClean="0"/>
              <a:t> ( hlasitě)</a:t>
            </a:r>
          </a:p>
          <a:p>
            <a:r>
              <a:rPr lang="cs-CZ" dirty="0" err="1" smtClean="0"/>
              <a:t>Quietly</a:t>
            </a:r>
            <a:r>
              <a:rPr lang="cs-CZ" dirty="0" smtClean="0"/>
              <a:t> ( potichu)</a:t>
            </a:r>
          </a:p>
          <a:p>
            <a:r>
              <a:rPr lang="cs-CZ" dirty="0" err="1" smtClean="0"/>
              <a:t>Quickly</a:t>
            </a:r>
            <a:r>
              <a:rPr lang="cs-CZ" dirty="0" smtClean="0"/>
              <a:t> ( rychle)</a:t>
            </a:r>
          </a:p>
          <a:p>
            <a:r>
              <a:rPr lang="cs-CZ" dirty="0" err="1" smtClean="0"/>
              <a:t>Carelessly</a:t>
            </a:r>
            <a:r>
              <a:rPr lang="cs-CZ" dirty="0" smtClean="0"/>
              <a:t> ( nedbale)</a:t>
            </a:r>
          </a:p>
          <a:p>
            <a:r>
              <a:rPr lang="cs-CZ" dirty="0" err="1" smtClean="0"/>
              <a:t>Carefully</a:t>
            </a:r>
            <a:r>
              <a:rPr lang="cs-CZ" dirty="0" smtClean="0"/>
              <a:t> ( opatrně)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9927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http://itras.cz/vek-lovcu-a-mamutu/galerie/7981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r>
              <a:rPr lang="cs-CZ" dirty="0">
                <a:solidFill>
                  <a:schemeClr val="bg2"/>
                </a:solidFill>
              </a:rPr>
              <a:t>Ilustrace: 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1734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44</TotalTime>
  <Words>244</Words>
  <Application>Microsoft Office PowerPoint</Application>
  <PresentationFormat>Předvádění na obrazovce (4:3)</PresentationFormat>
  <Paragraphs>86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Došky</vt:lpstr>
      <vt:lpstr>Prezentace aplikace PowerPoint</vt:lpstr>
      <vt:lpstr>Anotace</vt:lpstr>
      <vt:lpstr>Přelož do angličtiny:</vt:lpstr>
      <vt:lpstr>Přelož do češtiny:</vt:lpstr>
      <vt:lpstr>Napiš anglická slovíčka k obrázkům: </vt:lpstr>
      <vt:lpstr>In the museum / Dolní Věstonice/ </vt:lpstr>
      <vt:lpstr>In the museum: Napiš, co vidíš na obrázcích</vt:lpstr>
      <vt:lpstr>In the museum ( slovíčka)</vt:lpstr>
      <vt:lpstr>Příslovce ( adverbs) Napiš věty v angličtině, aby obsahovaly tyto slovíčka: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0MGM</cp:lastModifiedBy>
  <cp:revision>8</cp:revision>
  <dcterms:created xsi:type="dcterms:W3CDTF">2013-02-12T18:43:24Z</dcterms:created>
  <dcterms:modified xsi:type="dcterms:W3CDTF">2013-02-13T15:19:28Z</dcterms:modified>
</cp:coreProperties>
</file>