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6FDD6F-AA6D-450F-9D65-A18BD3CD5CE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9B2F70-A60B-45A7-9668-580A7DF985E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VY_32_INOVACE_26B_PODSTATNÁ </a:t>
            </a:r>
            <a:r>
              <a:rPr lang="cs-CZ" sz="3200" b="1" dirty="0" smtClean="0"/>
              <a:t>JMÉNA RODU MUŽSKÉHO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856984" cy="4165072"/>
          </a:xfrm>
        </p:spPr>
        <p:txBody>
          <a:bodyPr/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mužského: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/>
              <a:t>roztřiď podstatná jména podle </a:t>
            </a:r>
            <a:r>
              <a:rPr lang="cs-CZ" dirty="0" smtClean="0"/>
              <a:t>životnosti.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1238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</a:t>
            </a:r>
            <a:r>
              <a:rPr lang="cs-CZ" dirty="0" smtClean="0"/>
              <a:t>mužského.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H6PPUS9R\MP900439450[4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164229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Roztřiď podstatná jména podle </a:t>
            </a:r>
            <a:r>
              <a:rPr lang="cs-CZ" sz="2800" dirty="0" smtClean="0"/>
              <a:t>životnosti.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395536" y="1844824"/>
            <a:ext cx="3008313" cy="46910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Bratr</a:t>
            </a:r>
          </a:p>
          <a:p>
            <a:r>
              <a:rPr lang="cs-CZ" sz="2800" dirty="0" smtClean="0"/>
              <a:t>Límec</a:t>
            </a:r>
          </a:p>
          <a:p>
            <a:r>
              <a:rPr lang="cs-CZ" sz="2800" dirty="0" smtClean="0"/>
              <a:t>Srnec</a:t>
            </a:r>
          </a:p>
          <a:p>
            <a:r>
              <a:rPr lang="cs-CZ" sz="2800" dirty="0" smtClean="0"/>
              <a:t>Park</a:t>
            </a:r>
          </a:p>
          <a:p>
            <a:r>
              <a:rPr lang="cs-CZ" sz="2800" dirty="0" smtClean="0"/>
              <a:t>Dav</a:t>
            </a:r>
          </a:p>
          <a:p>
            <a:r>
              <a:rPr lang="cs-CZ" sz="2800" dirty="0" smtClean="0"/>
              <a:t>Výlet</a:t>
            </a:r>
          </a:p>
          <a:p>
            <a:r>
              <a:rPr lang="cs-CZ" sz="2800" dirty="0" smtClean="0"/>
              <a:t>Beran</a:t>
            </a:r>
          </a:p>
          <a:p>
            <a:r>
              <a:rPr lang="cs-CZ" sz="2800" dirty="0" smtClean="0"/>
              <a:t>Pláč</a:t>
            </a:r>
          </a:p>
          <a:p>
            <a:r>
              <a:rPr lang="cs-CZ" sz="2800" dirty="0" smtClean="0"/>
              <a:t>Kůň</a:t>
            </a:r>
          </a:p>
          <a:p>
            <a:endParaRPr lang="cs-CZ" sz="2800" dirty="0" smtClean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08894238"/>
              </p:ext>
            </p:extLst>
          </p:nvPr>
        </p:nvGraphicFramePr>
        <p:xfrm>
          <a:off x="3575050" y="527050"/>
          <a:ext cx="5111750" cy="55575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55875"/>
                <a:gridCol w="2555875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4211787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826416"/>
          </a:xfrm>
        </p:spPr>
        <p:txBody>
          <a:bodyPr>
            <a:noAutofit/>
          </a:bodyPr>
          <a:lstStyle/>
          <a:p>
            <a:r>
              <a:rPr lang="cs-CZ" sz="2800" dirty="0" smtClean="0"/>
              <a:t>Roztřiď podstatná jména podle </a:t>
            </a:r>
            <a:r>
              <a:rPr lang="cs-CZ" sz="2800" dirty="0" smtClean="0"/>
              <a:t>životnosti.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395536" y="1288474"/>
            <a:ext cx="3008313" cy="5247414"/>
          </a:xfrm>
        </p:spPr>
        <p:txBody>
          <a:bodyPr>
            <a:noAutofit/>
          </a:bodyPr>
          <a:lstStyle/>
          <a:p>
            <a:r>
              <a:rPr lang="cs-CZ" sz="2800" dirty="0" smtClean="0"/>
              <a:t>Zástup</a:t>
            </a:r>
          </a:p>
          <a:p>
            <a:r>
              <a:rPr lang="cs-CZ" sz="2800" dirty="0" smtClean="0"/>
              <a:t>Zajíc</a:t>
            </a:r>
          </a:p>
          <a:p>
            <a:r>
              <a:rPr lang="cs-CZ" sz="2800" dirty="0" smtClean="0"/>
              <a:t>Bič</a:t>
            </a:r>
          </a:p>
          <a:p>
            <a:r>
              <a:rPr lang="cs-CZ" sz="2800" dirty="0" smtClean="0"/>
              <a:t>Tygr</a:t>
            </a:r>
          </a:p>
          <a:p>
            <a:r>
              <a:rPr lang="cs-CZ" sz="2800" dirty="0" smtClean="0"/>
              <a:t>Kruh</a:t>
            </a:r>
          </a:p>
          <a:p>
            <a:r>
              <a:rPr lang="cs-CZ" sz="2800" dirty="0" smtClean="0"/>
              <a:t>Hmyz</a:t>
            </a:r>
          </a:p>
          <a:p>
            <a:r>
              <a:rPr lang="cs-CZ" sz="2800" dirty="0" smtClean="0"/>
              <a:t>Hokejista</a:t>
            </a:r>
          </a:p>
          <a:p>
            <a:r>
              <a:rPr lang="cs-CZ" sz="2800" dirty="0" smtClean="0"/>
              <a:t>Sokol</a:t>
            </a:r>
          </a:p>
          <a:p>
            <a:r>
              <a:rPr lang="cs-CZ" sz="2800" dirty="0" smtClean="0"/>
              <a:t>Holub</a:t>
            </a:r>
          </a:p>
          <a:p>
            <a:r>
              <a:rPr lang="cs-CZ" sz="2800" dirty="0" smtClean="0"/>
              <a:t>Sněhulák</a:t>
            </a:r>
          </a:p>
          <a:p>
            <a:endParaRPr lang="cs-CZ" sz="2800" dirty="0" smtClean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26466210"/>
              </p:ext>
            </p:extLst>
          </p:nvPr>
        </p:nvGraphicFramePr>
        <p:xfrm>
          <a:off x="3575050" y="673403"/>
          <a:ext cx="5111750" cy="588383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55875"/>
                <a:gridCol w="2555875"/>
              </a:tblGrid>
              <a:tr h="342908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90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631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8627531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</TotalTime>
  <Words>61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VY_32_INOVACE_26B_PODSTATNÁ JMÉNA RODU MUŽSKÉHO</vt:lpstr>
      <vt:lpstr>Podstatná jména rodu mužského: - roztřiď podstatná jména podle životnosti. </vt:lpstr>
      <vt:lpstr>Podstatná jména rodu mužského.</vt:lpstr>
      <vt:lpstr>Roztřiď podstatná jména podle životnosti.</vt:lpstr>
      <vt:lpstr>Roztřiď podstatná jména podle životnosti.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mužského</dc:title>
  <dc:creator>Míková</dc:creator>
  <cp:lastModifiedBy>Martin Králík</cp:lastModifiedBy>
  <cp:revision>10</cp:revision>
  <dcterms:created xsi:type="dcterms:W3CDTF">2011-02-07T20:07:50Z</dcterms:created>
  <dcterms:modified xsi:type="dcterms:W3CDTF">2012-03-12T19:58:21Z</dcterms:modified>
</cp:coreProperties>
</file>