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7" r:id="rId4"/>
    <p:sldId id="260" r:id="rId5"/>
    <p:sldId id="264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F7228-91FB-4917-AB88-80DABF6FDD3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FF75-DD07-4C96-9084-2DF0575F744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F7228-91FB-4917-AB88-80DABF6FDD3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FF75-DD07-4C96-9084-2DF0575F74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F7228-91FB-4917-AB88-80DABF6FDD3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FF75-DD07-4C96-9084-2DF0575F744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F7228-91FB-4917-AB88-80DABF6FDD3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FF75-DD07-4C96-9084-2DF0575F74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F7228-91FB-4917-AB88-80DABF6FDD3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FF75-DD07-4C96-9084-2DF0575F74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F7228-91FB-4917-AB88-80DABF6FDD3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FF75-DD07-4C96-9084-2DF0575F74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F7228-91FB-4917-AB88-80DABF6FDD3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FF75-DD07-4C96-9084-2DF0575F74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F7228-91FB-4917-AB88-80DABF6FDD3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FF75-DD07-4C96-9084-2DF0575F74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F7228-91FB-4917-AB88-80DABF6FDD3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D15FF75-DD07-4C96-9084-2DF0575F744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F7228-91FB-4917-AB88-80DABF6FDD3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FF75-DD07-4C96-9084-2DF0575F74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F7228-91FB-4917-AB88-80DABF6FDD3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5FF75-DD07-4C96-9084-2DF0575F74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4BF7228-91FB-4917-AB88-80DABF6FDD3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D15FF75-DD07-4C96-9084-2DF0575F7449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  <p:sndAc>
      <p:stSnd>
        <p:snd r:embed="rId13" name="chimes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VY_32_INOVACE_27A_PODSTATNÁ </a:t>
            </a:r>
            <a:r>
              <a:rPr lang="cs-CZ" sz="3200" b="1" dirty="0" smtClean="0"/>
              <a:t>JMÉNA RODU MUŽSKÉHO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0478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704088"/>
            <a:ext cx="8784976" cy="4165072"/>
          </a:xfrm>
        </p:spPr>
        <p:txBody>
          <a:bodyPr/>
          <a:lstStyle/>
          <a:p>
            <a:r>
              <a:rPr lang="cs-CZ" dirty="0" smtClean="0"/>
              <a:t>Podstatná jména rodu </a:t>
            </a:r>
            <a:r>
              <a:rPr lang="cs-CZ" dirty="0" smtClean="0"/>
              <a:t>mužského: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rozděl podstatná jména podle </a:t>
            </a:r>
            <a:r>
              <a:rPr lang="cs-CZ" dirty="0" smtClean="0"/>
              <a:t>vzorů.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012383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rodu </a:t>
            </a:r>
            <a:r>
              <a:rPr lang="cs-CZ" dirty="0" smtClean="0"/>
              <a:t>mužského.</a:t>
            </a:r>
            <a:endParaRPr lang="cs-CZ" dirty="0"/>
          </a:p>
        </p:txBody>
      </p:sp>
      <p:pic>
        <p:nvPicPr>
          <p:cNvPr id="1026" name="Picture 2" descr="C:\Users\Míková\AppData\Local\Microsoft\Windows\Temporary Internet Files\Content.IE5\YKBBHCFX\MP900439450[3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602" y="1935163"/>
            <a:ext cx="4540796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9448114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404664"/>
            <a:ext cx="2743200" cy="1162050"/>
          </a:xfrm>
        </p:spPr>
        <p:txBody>
          <a:bodyPr/>
          <a:lstStyle/>
          <a:p>
            <a:r>
              <a:rPr lang="cs-CZ" sz="2400" dirty="0"/>
              <a:t>Roztřiďte uvedená podstatná jména k příslušným </a:t>
            </a:r>
            <a:r>
              <a:rPr lang="cs-CZ" sz="2400" dirty="0" smtClean="0"/>
              <a:t>vzorům.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Ochránce</a:t>
            </a:r>
          </a:p>
          <a:p>
            <a:r>
              <a:rPr lang="cs-CZ" sz="2800" dirty="0"/>
              <a:t>Rybář</a:t>
            </a:r>
          </a:p>
          <a:p>
            <a:r>
              <a:rPr lang="cs-CZ" sz="2800" dirty="0"/>
              <a:t>Vlk</a:t>
            </a:r>
          </a:p>
          <a:p>
            <a:r>
              <a:rPr lang="cs-CZ" sz="2800" dirty="0"/>
              <a:t>Boj</a:t>
            </a:r>
          </a:p>
          <a:p>
            <a:r>
              <a:rPr lang="cs-CZ" sz="2800" dirty="0"/>
              <a:t>List</a:t>
            </a:r>
          </a:p>
          <a:p>
            <a:r>
              <a:rPr lang="cs-CZ" sz="2800" dirty="0"/>
              <a:t>Hrdina</a:t>
            </a:r>
          </a:p>
          <a:p>
            <a:r>
              <a:rPr lang="cs-CZ" sz="2800" dirty="0"/>
              <a:t>Dozorce</a:t>
            </a:r>
          </a:p>
          <a:p>
            <a:r>
              <a:rPr lang="cs-CZ" sz="2800" dirty="0" smtClean="0"/>
              <a:t>Keř</a:t>
            </a:r>
            <a:endParaRPr lang="cs-CZ" sz="28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068279943"/>
              </p:ext>
            </p:extLst>
          </p:nvPr>
        </p:nvGraphicFramePr>
        <p:xfrm>
          <a:off x="2699794" y="1676400"/>
          <a:ext cx="5987004" cy="42728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97834"/>
                <a:gridCol w="997834"/>
                <a:gridCol w="997834"/>
                <a:gridCol w="997834"/>
                <a:gridCol w="997834"/>
                <a:gridCol w="997834"/>
              </a:tblGrid>
              <a:tr h="610411">
                <a:tc>
                  <a:txBody>
                    <a:bodyPr/>
                    <a:lstStyle/>
                    <a:p>
                      <a:r>
                        <a:rPr lang="cs-CZ" dirty="0" smtClean="0"/>
                        <a:t>pán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stroj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předseda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soudce</a:t>
                      </a:r>
                      <a:endParaRPr lang="cs-CZ" sz="1400" dirty="0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0762187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826416"/>
          </a:xfrm>
        </p:spPr>
        <p:txBody>
          <a:bodyPr/>
          <a:lstStyle/>
          <a:p>
            <a:r>
              <a:rPr lang="cs-CZ" sz="2400" dirty="0"/>
              <a:t>Roztřiďte uvedená podstatná jména k příslušným vzorům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3568" y="1556792"/>
            <a:ext cx="2743200" cy="5040560"/>
          </a:xfrm>
        </p:spPr>
        <p:txBody>
          <a:bodyPr>
            <a:noAutofit/>
          </a:bodyPr>
          <a:lstStyle/>
          <a:p>
            <a:r>
              <a:rPr lang="cs-CZ" sz="2800" dirty="0" smtClean="0"/>
              <a:t>Výlet</a:t>
            </a:r>
            <a:endParaRPr lang="cs-CZ" sz="2800" dirty="0"/>
          </a:p>
          <a:p>
            <a:r>
              <a:rPr lang="cs-CZ" sz="2800" dirty="0"/>
              <a:t>Strýc</a:t>
            </a:r>
          </a:p>
          <a:p>
            <a:r>
              <a:rPr lang="cs-CZ" sz="2800" dirty="0"/>
              <a:t>Kapr</a:t>
            </a:r>
          </a:p>
          <a:p>
            <a:r>
              <a:rPr lang="cs-CZ" sz="2800" dirty="0"/>
              <a:t>Hokejista</a:t>
            </a:r>
          </a:p>
          <a:p>
            <a:r>
              <a:rPr lang="cs-CZ" sz="2800" dirty="0"/>
              <a:t>žák</a:t>
            </a:r>
          </a:p>
          <a:p>
            <a:r>
              <a:rPr lang="cs-CZ" sz="2800" dirty="0"/>
              <a:t>Pes</a:t>
            </a:r>
          </a:p>
          <a:p>
            <a:r>
              <a:rPr lang="cs-CZ" sz="2800" dirty="0"/>
              <a:t>Král</a:t>
            </a:r>
          </a:p>
          <a:p>
            <a:r>
              <a:rPr lang="cs-CZ" sz="2800" dirty="0"/>
              <a:t>Chlup</a:t>
            </a:r>
          </a:p>
          <a:p>
            <a:r>
              <a:rPr lang="cs-CZ" sz="2800" dirty="0"/>
              <a:t>bagrista</a:t>
            </a:r>
          </a:p>
          <a:p>
            <a:r>
              <a:rPr lang="cs-CZ" sz="2800" dirty="0" smtClean="0"/>
              <a:t>Měsíc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168211721"/>
              </p:ext>
            </p:extLst>
          </p:nvPr>
        </p:nvGraphicFramePr>
        <p:xfrm>
          <a:off x="2699794" y="1676400"/>
          <a:ext cx="5987004" cy="42728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97834"/>
                <a:gridCol w="997834"/>
                <a:gridCol w="997834"/>
                <a:gridCol w="997834"/>
                <a:gridCol w="997834"/>
                <a:gridCol w="997834"/>
              </a:tblGrid>
              <a:tr h="610411">
                <a:tc>
                  <a:txBody>
                    <a:bodyPr/>
                    <a:lstStyle/>
                    <a:p>
                      <a:r>
                        <a:rPr lang="cs-CZ" dirty="0" smtClean="0"/>
                        <a:t>pán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stroj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předseda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soudce</a:t>
                      </a:r>
                      <a:endParaRPr lang="cs-CZ" sz="1400" dirty="0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41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5441337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3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63633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33</TotalTime>
  <Words>71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VY_32_INOVACE_27A_PODSTATNÁ JMÉNA RODU MUŽSKÉHO</vt:lpstr>
      <vt:lpstr>Podstatná jména rodu mužského: - rozděl podstatná jména podle vzorů. </vt:lpstr>
      <vt:lpstr>Podstatná jména rodu mužského.</vt:lpstr>
      <vt:lpstr>Roztřiďte uvedená podstatná jména k příslušným vzorům.</vt:lpstr>
      <vt:lpstr>Roztřiďte uvedená podstatná jména k příslušným vzorům</vt:lpstr>
      <vt:lpstr>Ilustrace: www.ofice.microsoft.com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rodu mužského</dc:title>
  <dc:creator>Míková</dc:creator>
  <cp:lastModifiedBy>Martin Králík</cp:lastModifiedBy>
  <cp:revision>10</cp:revision>
  <dcterms:created xsi:type="dcterms:W3CDTF">2011-02-07T20:17:54Z</dcterms:created>
  <dcterms:modified xsi:type="dcterms:W3CDTF">2012-03-12T20:17:47Z</dcterms:modified>
</cp:coreProperties>
</file>