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6F8407E-F8B7-4822-98B3-F0D65D73930C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516D6B-AFBE-4527-B7B2-48CE5D7DB5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33&amp;pos=44" TargetMode="External"/><Relationship Id="rId13" Type="http://schemas.openxmlformats.org/officeDocument/2006/relationships/image" Target="../media/image8.png"/><Relationship Id="rId18" Type="http://schemas.openxmlformats.org/officeDocument/2006/relationships/hyperlink" Target="http://www.pdclipart.org/displayimage.php?album=33&amp;pos=147" TargetMode="External"/><Relationship Id="rId3" Type="http://schemas.openxmlformats.org/officeDocument/2006/relationships/image" Target="../media/image3.png"/><Relationship Id="rId21" Type="http://schemas.openxmlformats.org/officeDocument/2006/relationships/image" Target="../media/image12.png"/><Relationship Id="rId7" Type="http://schemas.openxmlformats.org/officeDocument/2006/relationships/image" Target="../media/image5.png"/><Relationship Id="rId12" Type="http://schemas.openxmlformats.org/officeDocument/2006/relationships/hyperlink" Target="http://www.pdclipart.org/displayimage.php?album=search&amp;cat=0&amp;pos=2" TargetMode="External"/><Relationship Id="rId17" Type="http://schemas.openxmlformats.org/officeDocument/2006/relationships/image" Target="../media/image10.png"/><Relationship Id="rId2" Type="http://schemas.openxmlformats.org/officeDocument/2006/relationships/hyperlink" Target="http://www.pdclipart.org/displayimage.php?album=33&amp;pos=48" TargetMode="External"/><Relationship Id="rId16" Type="http://schemas.openxmlformats.org/officeDocument/2006/relationships/hyperlink" Target="http://www.pdclipart.org/displayimage.php?album=33&amp;pos=114" TargetMode="External"/><Relationship Id="rId20" Type="http://schemas.openxmlformats.org/officeDocument/2006/relationships/hyperlink" Target="http://www.pdclipart.org/displayimage.php?album=33&amp;pos=13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33&amp;pos=22" TargetMode="External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5" Type="http://schemas.openxmlformats.org/officeDocument/2006/relationships/image" Target="../media/image9.png"/><Relationship Id="rId23" Type="http://schemas.openxmlformats.org/officeDocument/2006/relationships/image" Target="../media/image13.png"/><Relationship Id="rId10" Type="http://schemas.openxmlformats.org/officeDocument/2006/relationships/hyperlink" Target="http://www.pdclipart.org/displayimage.php?album=33&amp;pos=105" TargetMode="External"/><Relationship Id="rId19" Type="http://schemas.openxmlformats.org/officeDocument/2006/relationships/image" Target="../media/image11.png"/><Relationship Id="rId4" Type="http://schemas.openxmlformats.org/officeDocument/2006/relationships/hyperlink" Target="http://www.pdclipart.org/displayimage.php?album=33&amp;pos=61" TargetMode="External"/><Relationship Id="rId9" Type="http://schemas.openxmlformats.org/officeDocument/2006/relationships/image" Target="../media/image6.png"/><Relationship Id="rId14" Type="http://schemas.openxmlformats.org/officeDocument/2006/relationships/hyperlink" Target="http://www.pdclipart.org/displayimage.php?album=33&amp;pos=128" TargetMode="External"/><Relationship Id="rId22" Type="http://schemas.openxmlformats.org/officeDocument/2006/relationships/hyperlink" Target="http://www.pdclipart.org/displayimage.php?album=33&amp;pos=120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33&amp;pos=114" TargetMode="External"/><Relationship Id="rId13" Type="http://schemas.openxmlformats.org/officeDocument/2006/relationships/image" Target="../media/image13.png"/><Relationship Id="rId18" Type="http://schemas.openxmlformats.org/officeDocument/2006/relationships/hyperlink" Target="http://www.pdclipart.org/displayimage.php?album=33&amp;pos=105" TargetMode="External"/><Relationship Id="rId3" Type="http://schemas.openxmlformats.org/officeDocument/2006/relationships/image" Target="../media/image3.png"/><Relationship Id="rId21" Type="http://schemas.openxmlformats.org/officeDocument/2006/relationships/image" Target="../media/image8.png"/><Relationship Id="rId7" Type="http://schemas.openxmlformats.org/officeDocument/2006/relationships/image" Target="../media/image9.png"/><Relationship Id="rId12" Type="http://schemas.openxmlformats.org/officeDocument/2006/relationships/hyperlink" Target="http://www.pdclipart.org/displayimage.php?album=33&amp;pos=120" TargetMode="External"/><Relationship Id="rId17" Type="http://schemas.openxmlformats.org/officeDocument/2006/relationships/image" Target="../media/image5.png"/><Relationship Id="rId2" Type="http://schemas.openxmlformats.org/officeDocument/2006/relationships/hyperlink" Target="http://www.pdclipart.org/displayimage.php?album=33&amp;pos=48" TargetMode="External"/><Relationship Id="rId16" Type="http://schemas.openxmlformats.org/officeDocument/2006/relationships/hyperlink" Target="http://www.pdclipart.org/displayimage.php?album=33&amp;pos=22" TargetMode="External"/><Relationship Id="rId20" Type="http://schemas.openxmlformats.org/officeDocument/2006/relationships/hyperlink" Target="http://www.pdclipart.org/displayimage.php?album=search&amp;cat=0&amp;pos=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33&amp;pos=128" TargetMode="External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4.png"/><Relationship Id="rId23" Type="http://schemas.openxmlformats.org/officeDocument/2006/relationships/image" Target="../media/image11.png"/><Relationship Id="rId10" Type="http://schemas.openxmlformats.org/officeDocument/2006/relationships/hyperlink" Target="http://www.pdclipart.org/displayimage.php?album=33&amp;pos=132" TargetMode="External"/><Relationship Id="rId19" Type="http://schemas.openxmlformats.org/officeDocument/2006/relationships/image" Target="../media/image7.png"/><Relationship Id="rId4" Type="http://schemas.openxmlformats.org/officeDocument/2006/relationships/hyperlink" Target="http://www.pdclipart.org/displayimage.php?album=33&amp;pos=44" TargetMode="External"/><Relationship Id="rId9" Type="http://schemas.openxmlformats.org/officeDocument/2006/relationships/image" Target="../media/image10.png"/><Relationship Id="rId14" Type="http://schemas.openxmlformats.org/officeDocument/2006/relationships/hyperlink" Target="http://www.pdclipart.org/displayimage.php?album=33&amp;pos=61" TargetMode="External"/><Relationship Id="rId22" Type="http://schemas.openxmlformats.org/officeDocument/2006/relationships/hyperlink" Target="http://www.pdclipart.org/displayimage.php?album=33&amp;pos=147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33&amp;pos=44" TargetMode="External"/><Relationship Id="rId13" Type="http://schemas.openxmlformats.org/officeDocument/2006/relationships/image" Target="../media/image8.png"/><Relationship Id="rId18" Type="http://schemas.openxmlformats.org/officeDocument/2006/relationships/hyperlink" Target="http://www.pdclipart.org/displayimage.php?album=33&amp;pos=147" TargetMode="External"/><Relationship Id="rId3" Type="http://schemas.openxmlformats.org/officeDocument/2006/relationships/image" Target="../media/image3.png"/><Relationship Id="rId21" Type="http://schemas.openxmlformats.org/officeDocument/2006/relationships/image" Target="../media/image12.png"/><Relationship Id="rId7" Type="http://schemas.openxmlformats.org/officeDocument/2006/relationships/image" Target="../media/image5.png"/><Relationship Id="rId12" Type="http://schemas.openxmlformats.org/officeDocument/2006/relationships/hyperlink" Target="http://www.pdclipart.org/displayimage.php?album=search&amp;cat=0&amp;pos=2" TargetMode="External"/><Relationship Id="rId17" Type="http://schemas.openxmlformats.org/officeDocument/2006/relationships/image" Target="../media/image10.png"/><Relationship Id="rId2" Type="http://schemas.openxmlformats.org/officeDocument/2006/relationships/hyperlink" Target="http://www.pdclipart.org/displayimage.php?album=33&amp;pos=48" TargetMode="External"/><Relationship Id="rId16" Type="http://schemas.openxmlformats.org/officeDocument/2006/relationships/hyperlink" Target="http://www.pdclipart.org/displayimage.php?album=33&amp;pos=114" TargetMode="External"/><Relationship Id="rId20" Type="http://schemas.openxmlformats.org/officeDocument/2006/relationships/hyperlink" Target="http://www.pdclipart.org/displayimage.php?album=33&amp;pos=13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33&amp;pos=22" TargetMode="External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5" Type="http://schemas.openxmlformats.org/officeDocument/2006/relationships/image" Target="../media/image9.png"/><Relationship Id="rId23" Type="http://schemas.openxmlformats.org/officeDocument/2006/relationships/image" Target="../media/image13.png"/><Relationship Id="rId10" Type="http://schemas.openxmlformats.org/officeDocument/2006/relationships/hyperlink" Target="http://www.pdclipart.org/displayimage.php?album=33&amp;pos=105" TargetMode="External"/><Relationship Id="rId19" Type="http://schemas.openxmlformats.org/officeDocument/2006/relationships/image" Target="../media/image11.png"/><Relationship Id="rId4" Type="http://schemas.openxmlformats.org/officeDocument/2006/relationships/hyperlink" Target="http://www.pdclipart.org/displayimage.php?album=33&amp;pos=61" TargetMode="External"/><Relationship Id="rId9" Type="http://schemas.openxmlformats.org/officeDocument/2006/relationships/image" Target="../media/image6.png"/><Relationship Id="rId14" Type="http://schemas.openxmlformats.org/officeDocument/2006/relationships/hyperlink" Target="http://www.pdclipart.org/displayimage.php?album=33&amp;pos=128" TargetMode="External"/><Relationship Id="rId22" Type="http://schemas.openxmlformats.org/officeDocument/2006/relationships/hyperlink" Target="http://www.pdclipart.org/displayimage.php?album=33&amp;pos=120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33&amp;pos=132" TargetMode="External"/><Relationship Id="rId13" Type="http://schemas.openxmlformats.org/officeDocument/2006/relationships/image" Target="../media/image13.png"/><Relationship Id="rId18" Type="http://schemas.openxmlformats.org/officeDocument/2006/relationships/hyperlink" Target="http://www.pdclipart.org/displayimage.php?album=33&amp;pos=22" TargetMode="External"/><Relationship Id="rId3" Type="http://schemas.openxmlformats.org/officeDocument/2006/relationships/image" Target="../media/image3.png"/><Relationship Id="rId21" Type="http://schemas.openxmlformats.org/officeDocument/2006/relationships/image" Target="../media/image8.png"/><Relationship Id="rId7" Type="http://schemas.openxmlformats.org/officeDocument/2006/relationships/image" Target="../media/image9.png"/><Relationship Id="rId12" Type="http://schemas.openxmlformats.org/officeDocument/2006/relationships/hyperlink" Target="http://www.pdclipart.org/displayimage.php?album=33&amp;pos=120" TargetMode="External"/><Relationship Id="rId17" Type="http://schemas.openxmlformats.org/officeDocument/2006/relationships/image" Target="../media/image4.png"/><Relationship Id="rId2" Type="http://schemas.openxmlformats.org/officeDocument/2006/relationships/hyperlink" Target="http://www.pdclipart.org/displayimage.php?album=33&amp;pos=48" TargetMode="External"/><Relationship Id="rId16" Type="http://schemas.openxmlformats.org/officeDocument/2006/relationships/hyperlink" Target="http://www.pdclipart.org/displayimage.php?album=33&amp;pos=61" TargetMode="External"/><Relationship Id="rId20" Type="http://schemas.openxmlformats.org/officeDocument/2006/relationships/hyperlink" Target="http://www.pdclipart.org/displayimage.php?album=search&amp;cat=0&amp;pos=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33&amp;pos=128" TargetMode="External"/><Relationship Id="rId11" Type="http://schemas.openxmlformats.org/officeDocument/2006/relationships/image" Target="../media/image7.png"/><Relationship Id="rId5" Type="http://schemas.openxmlformats.org/officeDocument/2006/relationships/image" Target="../media/image6.png"/><Relationship Id="rId15" Type="http://schemas.openxmlformats.org/officeDocument/2006/relationships/image" Target="../media/image10.png"/><Relationship Id="rId23" Type="http://schemas.openxmlformats.org/officeDocument/2006/relationships/image" Target="../media/image11.png"/><Relationship Id="rId10" Type="http://schemas.openxmlformats.org/officeDocument/2006/relationships/hyperlink" Target="http://www.pdclipart.org/displayimage.php?album=33&amp;pos=105" TargetMode="External"/><Relationship Id="rId19" Type="http://schemas.openxmlformats.org/officeDocument/2006/relationships/image" Target="../media/image5.png"/><Relationship Id="rId4" Type="http://schemas.openxmlformats.org/officeDocument/2006/relationships/hyperlink" Target="http://www.pdclipart.org/displayimage.php?album=33&amp;pos=44" TargetMode="External"/><Relationship Id="rId9" Type="http://schemas.openxmlformats.org/officeDocument/2006/relationships/image" Target="../media/image12.png"/><Relationship Id="rId14" Type="http://schemas.openxmlformats.org/officeDocument/2006/relationships/hyperlink" Target="http://www.pdclipart.org/displayimage.php?album=33&amp;pos=114" TargetMode="External"/><Relationship Id="rId22" Type="http://schemas.openxmlformats.org/officeDocument/2006/relationships/hyperlink" Target="http://www.pdclipart.org/displayimage.php?album=33&amp;pos=147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displayimage.php?album=33&amp;pos=44" TargetMode="External"/><Relationship Id="rId13" Type="http://schemas.openxmlformats.org/officeDocument/2006/relationships/image" Target="../media/image3.png"/><Relationship Id="rId18" Type="http://schemas.openxmlformats.org/officeDocument/2006/relationships/image" Target="../media/image10.png"/><Relationship Id="rId26" Type="http://schemas.openxmlformats.org/officeDocument/2006/relationships/image" Target="../media/image8.png"/><Relationship Id="rId3" Type="http://schemas.openxmlformats.org/officeDocument/2006/relationships/hyperlink" Target="http://www.pdclipart.org/thumbnails.php?album=33" TargetMode="External"/><Relationship Id="rId21" Type="http://schemas.openxmlformats.org/officeDocument/2006/relationships/hyperlink" Target="http://www.pdclipart.org/displayimage.php?album=33&amp;pos=132" TargetMode="External"/><Relationship Id="rId7" Type="http://schemas.openxmlformats.org/officeDocument/2006/relationships/image" Target="../media/image5.png"/><Relationship Id="rId12" Type="http://schemas.openxmlformats.org/officeDocument/2006/relationships/hyperlink" Target="http://www.pdclipart.org/displayimage.php?album=33&amp;pos=48" TargetMode="External"/><Relationship Id="rId17" Type="http://schemas.openxmlformats.org/officeDocument/2006/relationships/hyperlink" Target="http://www.pdclipart.org/displayimage.php?album=33&amp;pos=114" TargetMode="External"/><Relationship Id="rId25" Type="http://schemas.openxmlformats.org/officeDocument/2006/relationships/hyperlink" Target="http://www.pdclipart.org/displayimage.php?album=search&amp;cat=0&amp;pos=2" TargetMode="External"/><Relationship Id="rId2" Type="http://schemas.openxmlformats.org/officeDocument/2006/relationships/hyperlink" Target="http://www.pdclipart.org/displayimage.php?album=33&amp;pos=105" TargetMode="External"/><Relationship Id="rId16" Type="http://schemas.openxmlformats.org/officeDocument/2006/relationships/image" Target="../media/image9.png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33&amp;pos=22" TargetMode="External"/><Relationship Id="rId11" Type="http://schemas.openxmlformats.org/officeDocument/2006/relationships/image" Target="../media/image4.png"/><Relationship Id="rId24" Type="http://schemas.openxmlformats.org/officeDocument/2006/relationships/image" Target="../media/image13.png"/><Relationship Id="rId5" Type="http://schemas.openxmlformats.org/officeDocument/2006/relationships/hyperlink" Target="http://www.pdclipart.org/thumbnails.php" TargetMode="External"/><Relationship Id="rId15" Type="http://schemas.openxmlformats.org/officeDocument/2006/relationships/hyperlink" Target="http://www.pdclipart.org/displayimage.php?album=33&amp;pos=128" TargetMode="External"/><Relationship Id="rId23" Type="http://schemas.openxmlformats.org/officeDocument/2006/relationships/hyperlink" Target="http://www.pdclipart.org/displayimage.php?album=33&amp;pos=120" TargetMode="External"/><Relationship Id="rId10" Type="http://schemas.openxmlformats.org/officeDocument/2006/relationships/hyperlink" Target="http://www.pdclipart.org/displayimage.php?album=33&amp;pos=61" TargetMode="External"/><Relationship Id="rId19" Type="http://schemas.openxmlformats.org/officeDocument/2006/relationships/hyperlink" Target="http://www.pdclipart.org/displayimage.php?album=33&amp;pos=147" TargetMode="External"/><Relationship Id="rId4" Type="http://schemas.openxmlformats.org/officeDocument/2006/relationships/hyperlink" Target="http://www.pdclipart.org/thumbnails.php?album=33&amp;page=2" TargetMode="External"/><Relationship Id="rId9" Type="http://schemas.openxmlformats.org/officeDocument/2006/relationships/image" Target="../media/image6.png"/><Relationship Id="rId14" Type="http://schemas.openxmlformats.org/officeDocument/2006/relationships/image" Target="../media/image7.png"/><Relationship Id="rId22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301208"/>
            <a:ext cx="5404798" cy="1045029"/>
          </a:xfrm>
          <a:prstGeom prst="rect">
            <a:avLst/>
          </a:prstGeom>
          <a:noFill/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483768" y="1700808"/>
          <a:ext cx="5328592" cy="1800225"/>
        </p:xfrm>
        <a:graphic>
          <a:graphicData uri="http://schemas.openxmlformats.org/drawingml/2006/table">
            <a:tbl>
              <a:tblPr/>
              <a:tblGrid>
                <a:gridCol w="2023420"/>
                <a:gridCol w="3305172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Název školy: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ZŠ a MŠ T. G. Masaryka </a:t>
                      </a:r>
                      <a:r>
                        <a:rPr lang="cs-CZ" sz="2000" kern="1200" dirty="0" err="1">
                          <a:latin typeface="Calibri"/>
                          <a:ea typeface="Calibri"/>
                          <a:cs typeface="Times New Roman"/>
                        </a:rPr>
                        <a:t>Fulnek</a:t>
                      </a: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>
                          <a:latin typeface="Calibri"/>
                          <a:ea typeface="Calibri"/>
                          <a:cs typeface="Times New Roman"/>
                        </a:rPr>
                        <a:t>Autor: 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Sabina Svobodová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>
                          <a:latin typeface="Calibri"/>
                          <a:ea typeface="Calibri"/>
                          <a:cs typeface="Times New Roman"/>
                        </a:rPr>
                        <a:t>Název: 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 smtClean="0">
                          <a:latin typeface="Calibri"/>
                          <a:ea typeface="Calibri"/>
                          <a:cs typeface="Times New Roman"/>
                        </a:rPr>
                        <a:t>VY_22_INOVACE_AJ.4.2-19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>
                          <a:latin typeface="Calibri"/>
                          <a:ea typeface="Calibri"/>
                          <a:cs typeface="Times New Roman"/>
                        </a:rPr>
                        <a:t>Téma: 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smtClean="0">
                          <a:latin typeface="Calibri"/>
                          <a:ea typeface="Calibri"/>
                          <a:cs typeface="Times New Roman"/>
                        </a:rPr>
                        <a:t>Clothes </a:t>
                      </a: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- prezentace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>
                          <a:latin typeface="Calibri"/>
                          <a:ea typeface="Calibri"/>
                          <a:cs typeface="Times New Roman"/>
                        </a:rPr>
                        <a:t>Číslo projektu: 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CZ.1.07/1.4.00/21.0903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Anotace</a:t>
            </a:r>
            <a:r>
              <a:rPr lang="cs-CZ" sz="2000" dirty="0" smtClean="0"/>
              <a:t>: Výkladová prezentace, ve které se žáci seznámí se základní slovní zásobou AJ na téma </a:t>
            </a:r>
            <a:r>
              <a:rPr lang="cs-CZ" sz="2000" b="1" dirty="0" err="1" smtClean="0"/>
              <a:t>clothes</a:t>
            </a:r>
            <a:r>
              <a:rPr lang="cs-CZ" sz="2000" dirty="0" smtClean="0"/>
              <a:t>. </a:t>
            </a:r>
            <a:r>
              <a:rPr lang="cs-CZ" sz="2000" dirty="0" smtClean="0"/>
              <a:t>Přiřazují slova k obrázkům, </a:t>
            </a:r>
            <a:r>
              <a:rPr lang="cs-CZ" sz="2000" dirty="0" smtClean="0"/>
              <a:t>řeší slovní přesmyčky, doplňují křížovku na dané téma.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Vzdělávací oblast : Jazyk a jazyková komunikace, cizí jazyk, angličtina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Ročník: 4. 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Druh učebního materiálu : Prezentace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Stupeň a typ vzdělávání:	základní vzdělávání – první stupeň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CLOTHES</a:t>
            </a:r>
            <a:endParaRPr lang="cs-CZ" sz="5400" dirty="0"/>
          </a:p>
        </p:txBody>
      </p:sp>
      <p:pic>
        <p:nvPicPr>
          <p:cNvPr id="4" name="Zástupný symbol pro obsah 3" descr="hat1 clip art">
            <a:hlinkClick r:id="rId2"/>
          </p:cNvPr>
          <p:cNvPicPr>
            <a:picLocks noGrp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725144"/>
            <a:ext cx="1269841" cy="12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jacket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3284984"/>
            <a:ext cx="93789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oat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1772816"/>
            <a:ext cx="65341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green t shirt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2060848"/>
            <a:ext cx="949960" cy="783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shirt folded 2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16016" y="3212976"/>
            <a:ext cx="92646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kirt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644008" y="1772816"/>
            <a:ext cx="83121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sunglasses 3 clip art">
            <a:hlinkClick r:id="rId14"/>
          </p:cNvPr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699792" y="3068960"/>
            <a:ext cx="949960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sneakers clip art">
            <a:hlinkClick r:id="rId16"/>
          </p:cNvPr>
          <p:cNvPicPr/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851920" y="5013176"/>
            <a:ext cx="949960" cy="712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trousers clip art">
            <a:hlinkClick r:id="rId18"/>
          </p:cNvPr>
          <p:cNvPicPr/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012160" y="4797152"/>
            <a:ext cx="70040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sweater2 clip art">
            <a:hlinkClick r:id="rId20"/>
          </p:cNvPr>
          <p:cNvPicPr/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115616" y="3501008"/>
            <a:ext cx="847849" cy="847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sock pair clip art">
            <a:hlinkClick r:id="rId22"/>
          </p:cNvPr>
          <p:cNvPicPr/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2771800" y="1844824"/>
            <a:ext cx="748030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467600" cy="1426170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err="1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Match</a:t>
            </a:r>
            <a:r>
              <a:rPr lang="cs-CZ" sz="4000" b="1" dirty="0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the</a:t>
            </a:r>
            <a:r>
              <a:rPr lang="cs-CZ" sz="4000" b="1" dirty="0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verbs</a:t>
            </a:r>
            <a:r>
              <a:rPr lang="cs-CZ" sz="4000" b="1" dirty="0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with</a:t>
            </a:r>
            <a:r>
              <a:rPr lang="cs-CZ" sz="4000" b="1" dirty="0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the</a:t>
            </a:r>
            <a:r>
              <a:rPr lang="cs-CZ" sz="4000" b="1" dirty="0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Pictures</a:t>
            </a:r>
            <a:r>
              <a:rPr lang="cs-CZ" sz="4000" b="1" dirty="0" smtClean="0">
                <a:solidFill>
                  <a:srgbClr val="C00000"/>
                </a:solidFill>
                <a:latin typeface="Batang" pitchFamily="18" charset="-127"/>
                <a:ea typeface="Batang" pitchFamily="18" charset="-127"/>
              </a:rPr>
              <a:t>: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4989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Zástupný symbol pro obsah 3" descr="hat1 clip art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725144"/>
            <a:ext cx="1269841" cy="12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green t shirt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772816"/>
            <a:ext cx="73393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sunglasses 3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284984"/>
            <a:ext cx="949960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sneakers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4581128"/>
            <a:ext cx="949960" cy="712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sweater2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3568" y="2564904"/>
            <a:ext cx="847849" cy="847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ock pair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9552" y="5805264"/>
            <a:ext cx="676022" cy="761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jacket clip art">
            <a:hlinkClick r:id="rId14"/>
          </p:cNvPr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308304" y="2708920"/>
            <a:ext cx="721871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oat clip art">
            <a:hlinkClick r:id="rId16"/>
          </p:cNvPr>
          <p:cNvPicPr/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236296" y="1700808"/>
            <a:ext cx="65341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shirt folded 2 clip art">
            <a:hlinkClick r:id="rId18"/>
          </p:cNvPr>
          <p:cNvPicPr/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539552" y="4221088"/>
            <a:ext cx="78244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skirt clip art">
            <a:hlinkClick r:id="rId20"/>
          </p:cNvPr>
          <p:cNvPicPr/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236296" y="5445224"/>
            <a:ext cx="759207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trousers clip art">
            <a:hlinkClick r:id="rId22"/>
          </p:cNvPr>
          <p:cNvPicPr/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7308304" y="3645024"/>
            <a:ext cx="628397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2555776" y="1556792"/>
            <a:ext cx="3744416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SUNGLASSES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T SHIRT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COAT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SHIRT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HAT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JUMPER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SKIRT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JACKET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TROUSERS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SHOES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SOCKS</a:t>
            </a:r>
          </a:p>
          <a:p>
            <a:pPr algn="ctr"/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7467600" cy="936104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    </a:t>
            </a:r>
            <a:r>
              <a:rPr lang="cs-CZ" sz="3600" b="1" dirty="0" err="1" smtClean="0">
                <a:solidFill>
                  <a:srgbClr val="C00000"/>
                </a:solidFill>
              </a:rPr>
              <a:t>Correct</a:t>
            </a:r>
            <a:r>
              <a:rPr lang="cs-CZ" sz="3600" b="1" dirty="0" smtClean="0">
                <a:solidFill>
                  <a:srgbClr val="C00000"/>
                </a:solidFill>
              </a:rPr>
              <a:t>: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sz="3600" dirty="0"/>
          </a:p>
        </p:txBody>
      </p:sp>
      <p:pic>
        <p:nvPicPr>
          <p:cNvPr id="4" name="Zástupný symbol pro obsah 3" descr="hat1 clip art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581128"/>
            <a:ext cx="1269841" cy="12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jacket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3140968"/>
            <a:ext cx="93789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oat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1124744"/>
            <a:ext cx="65341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green t shirt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043608" y="1268760"/>
            <a:ext cx="949960" cy="783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shirt folded 2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60032" y="3140968"/>
            <a:ext cx="92646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kirt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32040" y="1268760"/>
            <a:ext cx="83121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sunglasses 3 clip art">
            <a:hlinkClick r:id="rId14"/>
          </p:cNvPr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843808" y="3212976"/>
            <a:ext cx="949960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sneakers clip art">
            <a:hlinkClick r:id="rId16"/>
          </p:cNvPr>
          <p:cNvPicPr/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923928" y="5157192"/>
            <a:ext cx="949960" cy="712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trousers clip art">
            <a:hlinkClick r:id="rId18"/>
          </p:cNvPr>
          <p:cNvPicPr/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588224" y="4797152"/>
            <a:ext cx="70040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sweater2 clip art">
            <a:hlinkClick r:id="rId20"/>
          </p:cNvPr>
          <p:cNvPicPr/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899592" y="3356992"/>
            <a:ext cx="847849" cy="847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sock pair clip art">
            <a:hlinkClick r:id="rId22"/>
          </p:cNvPr>
          <p:cNvPicPr/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3059832" y="1628800"/>
            <a:ext cx="748030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/>
          <p:nvPr/>
        </p:nvSpPr>
        <p:spPr>
          <a:xfrm>
            <a:off x="683568" y="227687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T – SHIRT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 rot="10800000" flipV="1">
            <a:off x="2843808" y="26462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SOCKS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27984" y="24208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SKIRT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20272" y="24208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COAT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32240" y="43651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JACKET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587727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TRAUSERS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27984" y="422108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SHIRT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59492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SHOES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11760" y="418466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SUNGLASSES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7544" y="400506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JUMPER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3568" y="57332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HAT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Sort </a:t>
            </a:r>
            <a:r>
              <a:rPr lang="cs-CZ" sz="4000" b="1" dirty="0" err="1" smtClean="0">
                <a:solidFill>
                  <a:srgbClr val="C00000"/>
                </a:solidFill>
              </a:rPr>
              <a:t>out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the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letters</a:t>
            </a:r>
            <a:r>
              <a:rPr lang="cs-CZ" sz="4000" b="1" dirty="0" smtClean="0">
                <a:solidFill>
                  <a:srgbClr val="C00000"/>
                </a:solidFill>
              </a:rPr>
              <a:t>.</a:t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Find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the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words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988840"/>
            <a:ext cx="43204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•S E S L A SU N G S ………….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T H R T I S ………………….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T A C O  ……………………..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S T R H I ……………………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T A H  ……………………….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R U M P E J  ………………..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S T R I K  …………………...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TAKCEJ  ……………………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S E T R O U R S  ……………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S O S E H  ……………………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Bodoni MT" pitchFamily="18" charset="0"/>
                <a:cs typeface="Arial" pitchFamily="34" charset="0"/>
              </a:rPr>
              <a:t>• S K O C S  ……………………</a:t>
            </a:r>
            <a:endParaRPr lang="cs-CZ" sz="2400" dirty="0"/>
          </a:p>
        </p:txBody>
      </p:sp>
      <p:pic>
        <p:nvPicPr>
          <p:cNvPr id="7" name="Zástupný symbol pro obsah 3" descr="hat1 clip art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725144"/>
            <a:ext cx="1269841" cy="12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green t shirt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772816"/>
            <a:ext cx="73393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sunglasses 3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284984"/>
            <a:ext cx="949960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sweater2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568" y="2564904"/>
            <a:ext cx="847849" cy="847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shirt folded 2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39552" y="4221088"/>
            <a:ext cx="782449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sock pair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3568" y="5805264"/>
            <a:ext cx="676022" cy="761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sneakers clip art">
            <a:hlinkClick r:id="rId14"/>
          </p:cNvPr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092280" y="4581128"/>
            <a:ext cx="949960" cy="712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jacket clip art">
            <a:hlinkClick r:id="rId16"/>
          </p:cNvPr>
          <p:cNvPicPr/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308304" y="2708920"/>
            <a:ext cx="721871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oat clip art">
            <a:hlinkClick r:id="rId18"/>
          </p:cNvPr>
          <p:cNvPicPr/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236296" y="1700808"/>
            <a:ext cx="653415" cy="9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skirt clip art">
            <a:hlinkClick r:id="rId20"/>
          </p:cNvPr>
          <p:cNvPicPr/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7236296" y="5445224"/>
            <a:ext cx="759207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trousers clip art">
            <a:hlinkClick r:id="rId22"/>
          </p:cNvPr>
          <p:cNvPicPr/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7308304" y="3645024"/>
            <a:ext cx="628397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err="1" smtClean="0">
                <a:solidFill>
                  <a:srgbClr val="C00000"/>
                </a:solidFill>
              </a:rPr>
              <a:t>Complete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the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crossword</a:t>
            </a:r>
            <a:r>
              <a:rPr lang="cs-CZ" sz="3600" b="1" dirty="0" smtClean="0">
                <a:solidFill>
                  <a:srgbClr val="C00000"/>
                </a:solidFill>
              </a:rPr>
              <a:t> :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b="1" dirty="0">
              <a:latin typeface="Book Antiqua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5" y="1124743"/>
          <a:ext cx="7200800" cy="4968552"/>
        </p:xfrm>
        <a:graphic>
          <a:graphicData uri="http://schemas.openxmlformats.org/drawingml/2006/table">
            <a:tbl>
              <a:tblPr/>
              <a:tblGrid>
                <a:gridCol w="531736"/>
                <a:gridCol w="725547"/>
                <a:gridCol w="604149"/>
                <a:gridCol w="531736"/>
                <a:gridCol w="548064"/>
                <a:gridCol w="537416"/>
                <a:gridCol w="531736"/>
                <a:gridCol w="531736"/>
                <a:gridCol w="531736"/>
                <a:gridCol w="531736"/>
                <a:gridCol w="531736"/>
                <a:gridCol w="531736"/>
                <a:gridCol w="531736"/>
              </a:tblGrid>
              <a:tr h="4775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košile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5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     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svetr 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5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rifle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9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              brýle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 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9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           pulovr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775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čepice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5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ponožky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57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kalhoty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5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sako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75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boty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070" marR="4207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Řešení křížovky: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1196752"/>
          <a:ext cx="7128795" cy="4896542"/>
        </p:xfrm>
        <a:graphic>
          <a:graphicData uri="http://schemas.openxmlformats.org/drawingml/2006/table">
            <a:tbl>
              <a:tblPr/>
              <a:tblGrid>
                <a:gridCol w="526398"/>
                <a:gridCol w="526398"/>
                <a:gridCol w="789989"/>
                <a:gridCol w="526398"/>
                <a:gridCol w="542921"/>
                <a:gridCol w="531905"/>
                <a:gridCol w="526398"/>
                <a:gridCol w="526398"/>
                <a:gridCol w="526398"/>
                <a:gridCol w="526398"/>
                <a:gridCol w="526398"/>
                <a:gridCol w="526398"/>
                <a:gridCol w="526398"/>
              </a:tblGrid>
              <a:tr h="4535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košile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H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I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R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338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svetr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J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U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M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P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R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5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rifle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J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A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N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8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brýle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G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A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35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pulovr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P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U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L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O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V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R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535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čepice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H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A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5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ponožky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O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C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K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59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kalhoty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R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A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U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R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5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sako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J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A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C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K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T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5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boty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C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2000" b="1" dirty="0">
                        <a:solidFill>
                          <a:srgbClr val="C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5F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H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O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E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</a:t>
                      </a:r>
                      <a:endParaRPr lang="cs-CZ" sz="16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6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66130"/>
          </a:xfrm>
        </p:spPr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39552" y="184482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 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u="sng" dirty="0">
                <a:hlinkClick r:id="rId3"/>
              </a:rPr>
              <a:t>http://www.</a:t>
            </a:r>
            <a:r>
              <a:rPr lang="cs-CZ" u="sng" dirty="0" err="1">
                <a:hlinkClick r:id="rId3"/>
              </a:rPr>
              <a:t>pdclipart.org</a:t>
            </a:r>
            <a:r>
              <a:rPr lang="cs-CZ" u="sng" dirty="0">
                <a:hlinkClick r:id="rId3"/>
              </a:rPr>
              <a:t>/</a:t>
            </a:r>
            <a:r>
              <a:rPr lang="cs-CZ" u="sng" dirty="0" err="1">
                <a:hlinkClick r:id="rId3"/>
              </a:rPr>
              <a:t>thumbnails.php</a:t>
            </a:r>
            <a:r>
              <a:rPr lang="cs-CZ" u="sng" dirty="0">
                <a:hlinkClick r:id="rId3"/>
              </a:rPr>
              <a:t>?album=33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83568" y="4077072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4"/>
              </a:rPr>
              <a:t>http://www.</a:t>
            </a:r>
            <a:r>
              <a:rPr lang="cs-CZ" u="sng" dirty="0" err="1">
                <a:hlinkClick r:id="rId4"/>
              </a:rPr>
              <a:t>pdclipart.org</a:t>
            </a:r>
            <a:r>
              <a:rPr lang="cs-CZ" u="sng" dirty="0">
                <a:hlinkClick r:id="rId4"/>
              </a:rPr>
              <a:t>/</a:t>
            </a:r>
            <a:r>
              <a:rPr lang="cs-CZ" u="sng" dirty="0" err="1">
                <a:hlinkClick r:id="rId4"/>
              </a:rPr>
              <a:t>thumbnails.php</a:t>
            </a:r>
            <a:r>
              <a:rPr lang="cs-CZ" u="sng" dirty="0">
                <a:hlinkClick r:id="rId4"/>
              </a:rPr>
              <a:t>?album=33&amp;</a:t>
            </a:r>
            <a:r>
              <a:rPr lang="cs-CZ" u="sng" dirty="0" err="1">
                <a:hlinkClick r:id="rId4"/>
              </a:rPr>
              <a:t>page</a:t>
            </a:r>
            <a:r>
              <a:rPr lang="cs-CZ" u="sng" dirty="0">
                <a:hlinkClick r:id="rId4"/>
              </a:rPr>
              <a:t>=2</a:t>
            </a:r>
            <a:endParaRPr lang="cs-CZ" dirty="0"/>
          </a:p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55576" y="5589240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u="sng" dirty="0">
                <a:hlinkClick r:id="rId5"/>
              </a:rPr>
              <a:t>http://www.</a:t>
            </a:r>
            <a:r>
              <a:rPr lang="cs-CZ" u="sng" dirty="0" err="1">
                <a:hlinkClick r:id="rId5"/>
              </a:rPr>
              <a:t>pdclipart.org</a:t>
            </a:r>
            <a:r>
              <a:rPr lang="cs-CZ" u="sng" dirty="0">
                <a:hlinkClick r:id="rId5"/>
              </a:rPr>
              <a:t>/</a:t>
            </a:r>
            <a:r>
              <a:rPr lang="cs-CZ" u="sng" dirty="0" err="1">
                <a:hlinkClick r:id="rId5"/>
              </a:rPr>
              <a:t>thumbnails.php</a:t>
            </a:r>
            <a:endParaRPr lang="cs-CZ" dirty="0"/>
          </a:p>
        </p:txBody>
      </p:sp>
      <p:pic>
        <p:nvPicPr>
          <p:cNvPr id="42" name="Obrázek 41" descr="coat clip art">
            <a:hlinkClick r:id="rId6"/>
          </p:cNvPr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1988840"/>
            <a:ext cx="365383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Obrázek 42" descr="green t shirt clip art">
            <a:hlinkClick r:id="rId8"/>
          </p:cNvPr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07704" y="2060848"/>
            <a:ext cx="66192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Obrázek 43" descr="jacket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427984" y="1916832"/>
            <a:ext cx="649863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Obrázek 44" descr="hat1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059832" y="1988840"/>
            <a:ext cx="661928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Obrázek 45" descr="shirt folded 2 clip art">
            <a:hlinkClick r:id="rId2"/>
          </p:cNvPr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84168" y="1916832"/>
            <a:ext cx="494417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Obrázek 46" descr="sunglasses 3 clip art">
            <a:hlinkClick r:id="rId15"/>
          </p:cNvPr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827584" y="3140968"/>
            <a:ext cx="805944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Obrázek 47" descr="sneakers clip art">
            <a:hlinkClick r:id="rId17"/>
          </p:cNvPr>
          <p:cNvPicPr/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123728" y="3212976"/>
            <a:ext cx="733936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Obrázek 48" descr="trousers clip art">
            <a:hlinkClick r:id="rId19"/>
          </p:cNvPr>
          <p:cNvPicPr/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203848" y="3140968"/>
            <a:ext cx="484381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Obrázek 49" descr="sweater2 clip art">
            <a:hlinkClick r:id="rId21"/>
          </p:cNvPr>
          <p:cNvPicPr/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4211960" y="3212976"/>
            <a:ext cx="703833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Obrázek 50" descr="sock pair clip art">
            <a:hlinkClick r:id="rId23"/>
          </p:cNvPr>
          <p:cNvPicPr/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5508104" y="3284984"/>
            <a:ext cx="60401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Obrázek 51" descr="skirt clip art">
            <a:hlinkClick r:id="rId25"/>
          </p:cNvPr>
          <p:cNvPicPr/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2195736" y="4941168"/>
            <a:ext cx="543183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</TotalTime>
  <Words>245</Words>
  <Application>Microsoft Office PowerPoint</Application>
  <PresentationFormat>Předvádění na obrazovce (4:3)</PresentationFormat>
  <Paragraphs>197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CLOTHES</vt:lpstr>
      <vt:lpstr>Match the verbs with the Pictures:</vt:lpstr>
      <vt:lpstr>       Correct: </vt:lpstr>
      <vt:lpstr>Sort out the letters.  Find the words</vt:lpstr>
      <vt:lpstr>Complete the crossword : </vt:lpstr>
      <vt:lpstr>Řešení křížovky: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16</cp:revision>
  <dcterms:created xsi:type="dcterms:W3CDTF">2012-03-04T17:37:53Z</dcterms:created>
  <dcterms:modified xsi:type="dcterms:W3CDTF">2012-03-15T08:03:43Z</dcterms:modified>
</cp:coreProperties>
</file>