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7" r:id="rId4"/>
    <p:sldId id="261" r:id="rId5"/>
    <p:sldId id="265" r:id="rId6"/>
    <p:sldId id="266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VY_32_INOVACE_27B_PODSTATNÁ </a:t>
            </a:r>
            <a:r>
              <a:rPr lang="cs-CZ" sz="3200" b="1" dirty="0" smtClean="0"/>
              <a:t>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6984" y="704088"/>
            <a:ext cx="8655496" cy="4165072"/>
          </a:xfrm>
        </p:spPr>
        <p:txBody>
          <a:bodyPr/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roztřiď podstatná jména podle vzorů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38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B4H5KBFA\MP900439450[3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44811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Roztřiďte uvedená podstatná jména k příslušným </a:t>
            </a:r>
            <a:r>
              <a:rPr lang="cs-CZ" sz="2400" dirty="0" smtClean="0"/>
              <a:t>vzorům.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Rytíř</a:t>
            </a:r>
            <a:endParaRPr lang="cs-CZ" sz="3600" dirty="0"/>
          </a:p>
          <a:p>
            <a:r>
              <a:rPr lang="cs-CZ" sz="3600" dirty="0"/>
              <a:t>Strážce</a:t>
            </a:r>
          </a:p>
          <a:p>
            <a:r>
              <a:rPr lang="cs-CZ" sz="3600" dirty="0"/>
              <a:t>Starosta</a:t>
            </a:r>
          </a:p>
          <a:p>
            <a:r>
              <a:rPr lang="cs-CZ" sz="3600" dirty="0"/>
              <a:t>Hlídač</a:t>
            </a:r>
          </a:p>
          <a:p>
            <a:r>
              <a:rPr lang="cs-CZ" sz="3600" dirty="0"/>
              <a:t>Vlak</a:t>
            </a:r>
          </a:p>
          <a:p>
            <a:r>
              <a:rPr lang="cs-CZ" sz="3600" dirty="0"/>
              <a:t>Terč</a:t>
            </a:r>
          </a:p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21385026"/>
              </p:ext>
            </p:extLst>
          </p:nvPr>
        </p:nvGraphicFramePr>
        <p:xfrm>
          <a:off x="2699794" y="1676400"/>
          <a:ext cx="5987004" cy="42728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7834"/>
                <a:gridCol w="997834"/>
                <a:gridCol w="997834"/>
                <a:gridCol w="997834"/>
                <a:gridCol w="997834"/>
                <a:gridCol w="997834"/>
              </a:tblGrid>
              <a:tr h="610411">
                <a:tc>
                  <a:txBody>
                    <a:bodyPr/>
                    <a:lstStyle/>
                    <a:p>
                      <a:r>
                        <a:rPr lang="cs-CZ" dirty="0" smtClean="0"/>
                        <a:t>pán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předseda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soudce</a:t>
                      </a:r>
                      <a:endParaRPr lang="cs-CZ" sz="1400" dirty="0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5622575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Roztřiďte uvedená podstatná jména k příslušným </a:t>
            </a:r>
            <a:r>
              <a:rPr lang="cs-CZ" sz="2400" dirty="0" smtClean="0"/>
              <a:t>vzorům.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soudce</a:t>
            </a:r>
            <a:endParaRPr lang="cs-CZ" sz="3600" dirty="0"/>
          </a:p>
          <a:p>
            <a:r>
              <a:rPr lang="cs-CZ" sz="3600" dirty="0"/>
              <a:t>Traktorista</a:t>
            </a:r>
          </a:p>
          <a:p>
            <a:r>
              <a:rPr lang="cs-CZ" sz="3600" dirty="0"/>
              <a:t>Průvod</a:t>
            </a:r>
          </a:p>
          <a:p>
            <a:r>
              <a:rPr lang="cs-CZ" sz="3600" dirty="0"/>
              <a:t>Vůdce</a:t>
            </a:r>
          </a:p>
          <a:p>
            <a:r>
              <a:rPr lang="cs-CZ" sz="3600" dirty="0"/>
              <a:t>Slabikář</a:t>
            </a:r>
          </a:p>
          <a:p>
            <a:r>
              <a:rPr lang="cs-CZ" sz="3600" dirty="0"/>
              <a:t>Krocan</a:t>
            </a:r>
          </a:p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70861818"/>
              </p:ext>
            </p:extLst>
          </p:nvPr>
        </p:nvGraphicFramePr>
        <p:xfrm>
          <a:off x="2977484" y="1676400"/>
          <a:ext cx="5987004" cy="42728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7834"/>
                <a:gridCol w="997834"/>
                <a:gridCol w="997834"/>
                <a:gridCol w="997834"/>
                <a:gridCol w="997834"/>
                <a:gridCol w="997834"/>
              </a:tblGrid>
              <a:tr h="610411">
                <a:tc>
                  <a:txBody>
                    <a:bodyPr/>
                    <a:lstStyle/>
                    <a:p>
                      <a:r>
                        <a:rPr lang="cs-CZ" dirty="0" smtClean="0"/>
                        <a:t>pán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předseda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soudce</a:t>
                      </a:r>
                      <a:endParaRPr lang="cs-CZ" sz="1400" dirty="0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0571468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Roztřiďte uvedená podstatná jména k příslušným vzorům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Čtenář</a:t>
            </a:r>
            <a:endParaRPr lang="cs-CZ" sz="3600" dirty="0"/>
          </a:p>
          <a:p>
            <a:r>
              <a:rPr lang="cs-CZ" sz="3600" dirty="0"/>
              <a:t>Rýč</a:t>
            </a:r>
          </a:p>
          <a:p>
            <a:r>
              <a:rPr lang="cs-CZ" sz="3600" dirty="0"/>
              <a:t>Drát</a:t>
            </a:r>
          </a:p>
          <a:p>
            <a:r>
              <a:rPr lang="cs-CZ" sz="3600" dirty="0"/>
              <a:t>Dárce</a:t>
            </a:r>
          </a:p>
          <a:p>
            <a:r>
              <a:rPr lang="cs-CZ" sz="3600" dirty="0"/>
              <a:t>Tenista</a:t>
            </a:r>
          </a:p>
          <a:p>
            <a:r>
              <a:rPr lang="cs-CZ" sz="3600" dirty="0"/>
              <a:t>Komár</a:t>
            </a:r>
          </a:p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57518048"/>
              </p:ext>
            </p:extLst>
          </p:nvPr>
        </p:nvGraphicFramePr>
        <p:xfrm>
          <a:off x="2699794" y="1676400"/>
          <a:ext cx="5987004" cy="42728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7834"/>
                <a:gridCol w="997834"/>
                <a:gridCol w="997834"/>
                <a:gridCol w="997834"/>
                <a:gridCol w="997834"/>
                <a:gridCol w="997834"/>
              </a:tblGrid>
              <a:tr h="610411">
                <a:tc>
                  <a:txBody>
                    <a:bodyPr/>
                    <a:lstStyle/>
                    <a:p>
                      <a:r>
                        <a:rPr lang="cs-CZ" dirty="0" smtClean="0"/>
                        <a:t>pán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předseda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soudce</a:t>
                      </a:r>
                      <a:endParaRPr lang="cs-CZ" sz="1400" dirty="0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0571468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</TotalTime>
  <Words>85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VY_32_INOVACE_27B_PODSTATNÁ JMÉNA RODU MUŽSKÉHO</vt:lpstr>
      <vt:lpstr>Podstatná jména rodu mužského: - roztřiď podstatná jména podle vzorů </vt:lpstr>
      <vt:lpstr>Podstatná jména rodu mužského.</vt:lpstr>
      <vt:lpstr>Roztřiďte uvedená podstatná jména k příslušným vzorům.</vt:lpstr>
      <vt:lpstr>Roztřiďte uvedená podstatná jména k příslušným vzorům.</vt:lpstr>
      <vt:lpstr>Roztřiďte uvedená podstatná jména k příslušným vzorům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10</cp:revision>
  <dcterms:created xsi:type="dcterms:W3CDTF">2011-02-07T20:17:54Z</dcterms:created>
  <dcterms:modified xsi:type="dcterms:W3CDTF">2012-03-12T20:00:28Z</dcterms:modified>
</cp:coreProperties>
</file>