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60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9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VY_32_INOVACE_28A_PODSTATNÁ </a:t>
            </a:r>
            <a:r>
              <a:rPr lang="cs-CZ" sz="3200" b="1" dirty="0" smtClean="0"/>
              <a:t>JMÉNA RODU MUŽSKÉHO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47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04088"/>
            <a:ext cx="8856984" cy="4165072"/>
          </a:xfrm>
        </p:spPr>
        <p:txBody>
          <a:bodyPr/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napiš podstatná jména ve správném </a:t>
            </a:r>
            <a:r>
              <a:rPr lang="cs-CZ" dirty="0" smtClean="0"/>
              <a:t>tvaru.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1238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mužského.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3IVVUINI\MP900439450[4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5053207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04088"/>
            <a:ext cx="8686800" cy="1428768"/>
          </a:xfrm>
        </p:spPr>
        <p:txBody>
          <a:bodyPr>
            <a:normAutofit fontScale="90000"/>
          </a:bodyPr>
          <a:lstStyle/>
          <a:p>
            <a:r>
              <a:rPr lang="cs-CZ" dirty="0"/>
              <a:t>N</a:t>
            </a:r>
            <a:r>
              <a:rPr lang="cs-CZ" dirty="0" smtClean="0"/>
              <a:t>apište cvičení se správnými tvary podstatných jmen v čísle </a:t>
            </a:r>
            <a:r>
              <a:rPr lang="cs-CZ" dirty="0" smtClean="0"/>
              <a:t>množném.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endParaRPr lang="cs-CZ" sz="3200" dirty="0" smtClean="0"/>
          </a:p>
          <a:p>
            <a:pPr algn="just"/>
            <a:r>
              <a:rPr lang="cs-CZ" sz="3200" dirty="0" smtClean="0"/>
              <a:t>V (les) je v zimě ticho a na (strom) se třpytí jinovatka.  Bývají tuhé (mráz). Na </a:t>
            </a:r>
            <a:r>
              <a:rPr lang="cs-CZ" sz="3200" dirty="0" smtClean="0"/>
              <a:t>(pole) </a:t>
            </a:r>
            <a:r>
              <a:rPr lang="cs-CZ" sz="3200" dirty="0" smtClean="0"/>
              <a:t>leží  vysoká vrstva sněhu. Na </a:t>
            </a:r>
            <a:r>
              <a:rPr lang="cs-CZ" sz="3200" dirty="0" smtClean="0"/>
              <a:t>(rybník</a:t>
            </a:r>
            <a:r>
              <a:rPr lang="cs-CZ" sz="3200" dirty="0" smtClean="0"/>
              <a:t>) hrají děti hokej. Na </a:t>
            </a:r>
            <a:r>
              <a:rPr lang="cs-CZ" sz="3200" dirty="0" smtClean="0"/>
              <a:t>(trh</a:t>
            </a:r>
            <a:r>
              <a:rPr lang="cs-CZ" sz="3200" dirty="0" smtClean="0"/>
              <a:t>) prodávají spousty vánočních (stromek). </a:t>
            </a:r>
            <a:r>
              <a:rPr lang="cs-CZ" sz="3200" dirty="0" smtClean="0"/>
              <a:t>Všude </a:t>
            </a:r>
            <a:r>
              <a:rPr lang="cs-CZ" sz="3200" dirty="0" smtClean="0"/>
              <a:t>svítí spousta vánočních (světlo) a visí blýskavé (řetěz). </a:t>
            </a:r>
          </a:p>
          <a:p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584925221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</TotalTime>
  <Words>99</Words>
  <Application>Microsoft Office PowerPoint</Application>
  <PresentationFormat>Předvádění na obrazovce (4:3)</PresentationFormat>
  <Paragraphs>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VY_32_INOVACE_28A_PODSTATNÁ JMÉNA RODU MUŽSKÉHO</vt:lpstr>
      <vt:lpstr>Podstatná jména rodu mužského: - napiš podstatná jména ve správném tvaru. </vt:lpstr>
      <vt:lpstr>Podstatná jména rodu mužského.</vt:lpstr>
      <vt:lpstr>Napište cvičení se správnými tvary podstatných jmen v čísle množném.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mužského</dc:title>
  <dc:creator>Míková</dc:creator>
  <cp:lastModifiedBy>Martin Králík</cp:lastModifiedBy>
  <cp:revision>15</cp:revision>
  <dcterms:created xsi:type="dcterms:W3CDTF">2011-02-07T20:25:54Z</dcterms:created>
  <dcterms:modified xsi:type="dcterms:W3CDTF">2012-03-12T20:21:00Z</dcterms:modified>
</cp:coreProperties>
</file>