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B3991-0ED6-4FCE-BDE7-8ABEE7BE5FB8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3016B-7452-4D44-8EF8-FC5D18660E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1F6EC-89E9-43B2-B0F0-DC0CAF7A1521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E96061-BA7B-4A9C-A822-2FDE913218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6A2AE-671B-4393-8A4A-C5EEFC12EE93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9F94A-76F5-4E4B-9524-C4AEABC73F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B6F04F-A1D1-4186-BBA6-399B66909A51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461209-9254-4A76-9BF8-1D364A81C6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73FC6-60F3-4F06-B770-FD629D1A28F3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B598B-5E1B-4999-A42E-A62D4D317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8F9DD-D168-4F9D-AF92-670623C71877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F41B8-E430-4178-BC77-086816AD6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04311-685C-4E6F-A194-57E08C0F5C29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E4523-AFA4-43DA-A882-777AF4049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90A18-28AE-416A-AC2F-461CCFCCC8A4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7D51D-0B8B-4FAB-906F-189D5D4989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211E7-1FD1-4CC3-8BC5-77B8C51B7310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32197A-7FD1-4334-8BCB-8F75602978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4AE73-5B01-4EF6-A7BE-EA769DCA676A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D900D4-BBD6-4F45-B6C3-910E92425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241B37-5D3C-4AB9-80F9-D50D18D3E9AD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83BE8-91EB-4A18-9757-76F4ED6959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393B4F8-A98D-4B4B-8513-11DFEA24A67A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872DCBF-8DAE-4D32-918C-9798441489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VY_12_INOVACE_ČJ.1.Bal.02_Skládání_slov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2. 10. 2012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Jazyk a jazyková komunikace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Český jazyk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Název: </a:t>
            </a:r>
            <a:r>
              <a:rPr lang="cs-CZ" sz="1300" b="1" smtClean="0"/>
              <a:t> Skládání slov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Prezentace je určena žákům prvního ročníku a slouží k procvičování skládání slov z písmen (genetická metoda). Žáci skládají slova podle obrázků a tvoří správná slova z přehozených písmen.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38" name="Picture 7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r="81781" b="5473"/>
          <a:stretch>
            <a:fillRect/>
          </a:stretch>
        </p:blipFill>
        <p:spPr bwMode="auto">
          <a:xfrm>
            <a:off x="628650" y="614363"/>
            <a:ext cx="1819275" cy="173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987824" y="1148550"/>
            <a:ext cx="4752528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SKLÁDÁNÍ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95736" y="1971982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12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8" name="Obdélník 7"/>
          <p:cNvSpPr/>
          <p:nvPr/>
        </p:nvSpPr>
        <p:spPr>
          <a:xfrm>
            <a:off x="628182" y="2348879"/>
            <a:ext cx="1881752" cy="317009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9" name="Obdélník 8"/>
          <p:cNvSpPr/>
          <p:nvPr/>
        </p:nvSpPr>
        <p:spPr>
          <a:xfrm>
            <a:off x="4114551" y="2780928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9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295420" y="2407493"/>
            <a:ext cx="1881752" cy="3170099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Poskládej správně slova podle obrázků ovoce.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50825" y="836613"/>
            <a:ext cx="8543925" cy="122396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5363" name="Picture 2" descr="http://www.clker.com/cliparts/3/7/5/6/11949861182029597463an_apple_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011238"/>
            <a:ext cx="863600" cy="90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 7"/>
          <p:cNvSpPr/>
          <p:nvPr/>
        </p:nvSpPr>
        <p:spPr>
          <a:xfrm>
            <a:off x="250825" y="2339975"/>
            <a:ext cx="8543925" cy="122396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50825" y="3860800"/>
            <a:ext cx="8543925" cy="12239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50825" y="5373688"/>
            <a:ext cx="8543925" cy="122396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5367" name="Picture 4" descr="http://www.clker.com/cliparts/c/e/9/4/11949862131824660180pera_architetto_francesc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" y="2517775"/>
            <a:ext cx="56991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12" descr="http://www.clker.com/cliparts/q/f/1/g/n/a/water-melon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8313" y="3946525"/>
            <a:ext cx="13493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6" descr="http://www.clker.com/cliparts/3/d/0/d/119709508229286345nicubunu_Shiny_banana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9563" y="5522913"/>
            <a:ext cx="15557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2283711" y="987115"/>
            <a:ext cx="4203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586943" y="983630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275856" y="1011374"/>
            <a:ext cx="57900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766279" y="1007901"/>
            <a:ext cx="4844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532171" y="987115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810705" y="1002980"/>
            <a:ext cx="65915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453770" y="2472104"/>
            <a:ext cx="62869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2118425" y="2479513"/>
            <a:ext cx="5806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2681804" y="2474534"/>
            <a:ext cx="64312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U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1606857" y="2490088"/>
            <a:ext cx="5180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Š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3264896" y="2474534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3831543" y="2474534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4130137" y="4025353"/>
            <a:ext cx="79701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3618479" y="4011451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3191122" y="4011451"/>
            <a:ext cx="4844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1954133" y="4025353"/>
            <a:ext cx="65915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2565142" y="4011451"/>
            <a:ext cx="64312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U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4915460" y="4011451"/>
            <a:ext cx="64793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3191122" y="5586650"/>
            <a:ext cx="57900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3779603" y="5577334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2002092" y="5586650"/>
            <a:ext cx="64793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2624564" y="5585081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Á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4390668" y="5550145"/>
            <a:ext cx="64793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Poskládej správně slova podle obrázků zeleniny.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50825" y="836613"/>
            <a:ext cx="8543925" cy="122396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50825" y="2339975"/>
            <a:ext cx="8543925" cy="122396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50825" y="3860800"/>
            <a:ext cx="8543925" cy="12239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50825" y="5373688"/>
            <a:ext cx="8543925" cy="122396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191251" y="987115"/>
            <a:ext cx="5806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57544" y="1014304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428141" y="1014304"/>
            <a:ext cx="4203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958389" y="1017789"/>
            <a:ext cx="5581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835551" y="987115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124908" y="2450845"/>
            <a:ext cx="79701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3502898" y="2450845"/>
            <a:ext cx="5806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2950211" y="2450845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2391446" y="2457874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1824235" y="2457874"/>
            <a:ext cx="59984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2351478" y="4016372"/>
            <a:ext cx="65915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1839463" y="4011451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3403106" y="4019845"/>
            <a:ext cx="64312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U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3942806" y="4016372"/>
            <a:ext cx="5806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2951814" y="4017886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4431387" y="4022775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4303723" y="5577334"/>
            <a:ext cx="5581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2920711" y="5577334"/>
            <a:ext cx="37542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I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1772473" y="5578252"/>
            <a:ext cx="57900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2270237" y="5586583"/>
            <a:ext cx="64312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U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3806921" y="5577334"/>
            <a:ext cx="4844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pic>
        <p:nvPicPr>
          <p:cNvPr id="16411" name="Picture 2" descr="http://www.clker.com/cliparts/P/X/o/J/P/A/tomatoes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5938" y="987425"/>
            <a:ext cx="976312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2" name="Picture 10" descr="http://www.clker.com/cliparts/0/c/5/0/11971005942076938140TrnsltLife_Carrot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1013" y="2344738"/>
            <a:ext cx="1044575" cy="113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3" name="Picture 6" descr="http://www.clker.com/cliparts/M/3/H/Z/t/A/cucumber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8925" y="4157663"/>
            <a:ext cx="1535113" cy="65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4" name="Picture 10" descr="http://www.clker.com/cliparts/f/0/a/d/1197115576856084941Chrisdesign_Onion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" y="5440363"/>
            <a:ext cx="1198563" cy="1090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Obdélník 37"/>
          <p:cNvSpPr/>
          <p:nvPr/>
        </p:nvSpPr>
        <p:spPr>
          <a:xfrm>
            <a:off x="3277609" y="5578252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Zaoblený obdélník 39"/>
          <p:cNvSpPr/>
          <p:nvPr/>
        </p:nvSpPr>
        <p:spPr>
          <a:xfrm>
            <a:off x="444500" y="5251450"/>
            <a:ext cx="2981325" cy="91281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698500" y="4057650"/>
            <a:ext cx="1795463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468313" y="2970213"/>
            <a:ext cx="3582987" cy="91281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698500" y="1865313"/>
            <a:ext cx="2981325" cy="91281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914400" y="765175"/>
            <a:ext cx="1579563" cy="91281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14018" y="716389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17569" y="716389"/>
            <a:ext cx="5180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6" name="Obdélník 5"/>
          <p:cNvSpPr/>
          <p:nvPr/>
        </p:nvSpPr>
        <p:spPr>
          <a:xfrm>
            <a:off x="1934983" y="711860"/>
            <a:ext cx="55976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94752" y="716389"/>
            <a:ext cx="374012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spí v boudě.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Poskládej správně slova ve větě.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23335" y="1844824"/>
            <a:ext cx="65915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364399" y="1867542"/>
            <a:ext cx="5581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883688" y="1846108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425087" y="1867542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943178" y="1850909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635896" y="1833594"/>
            <a:ext cx="324242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leze dírou.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70190" y="2971864"/>
            <a:ext cx="5581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082558" y="2971864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620810" y="2967335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115998" y="2971864"/>
            <a:ext cx="55976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2619051" y="2971864"/>
            <a:ext cx="37542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I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3014511" y="2967335"/>
            <a:ext cx="5180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3535008" y="2967335"/>
            <a:ext cx="4844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4024975" y="2965331"/>
            <a:ext cx="352051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snáší vejce.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55837" y="4081601"/>
            <a:ext cx="64793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Ň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1256182" y="4081601"/>
            <a:ext cx="64312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Ů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1794190" y="4077072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2521528" y="4046370"/>
            <a:ext cx="517481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 pase na louce.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1233176" y="5223115"/>
            <a:ext cx="4203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726870" y="5245833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1647651" y="5240100"/>
            <a:ext cx="4844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2172453" y="5245833"/>
            <a:ext cx="64793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2749855" y="5229200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3535008" y="5261473"/>
            <a:ext cx="3198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žije v lese.</a:t>
            </a:r>
          </a:p>
        </p:txBody>
      </p:sp>
      <p:pic>
        <p:nvPicPr>
          <p:cNvPr id="17443" name="Picture 1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0663" y="754063"/>
            <a:ext cx="1125537" cy="1090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4" name="Picture 10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5488" y="1778000"/>
            <a:ext cx="1241425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5" name="Picture 6" descr="http://www.clker.com/cliparts/8/e/7/3/125709155661601792davidone_Chicken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31100" y="2909888"/>
            <a:ext cx="98742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6" name="Picture 2" descr="http://www.clker.com/cliparts/2/6/5/0/1195433607792649830Machovka_horse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96200" y="4186238"/>
            <a:ext cx="1019175" cy="104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7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11988" y="5054600"/>
            <a:ext cx="1252537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Zaoblený obdélník 39"/>
          <p:cNvSpPr/>
          <p:nvPr/>
        </p:nvSpPr>
        <p:spPr>
          <a:xfrm>
            <a:off x="444500" y="5251450"/>
            <a:ext cx="2363788" cy="91281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698500" y="4057650"/>
            <a:ext cx="1795463" cy="9144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468313" y="2970213"/>
            <a:ext cx="2352675" cy="91281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698500" y="1865313"/>
            <a:ext cx="2981325" cy="91281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44500" y="765175"/>
            <a:ext cx="2049463" cy="91281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57112" y="716389"/>
            <a:ext cx="64312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U</a:t>
            </a:r>
          </a:p>
        </p:txBody>
      </p:sp>
      <p:sp>
        <p:nvSpPr>
          <p:cNvPr id="5" name="Obdélník 4"/>
          <p:cNvSpPr/>
          <p:nvPr/>
        </p:nvSpPr>
        <p:spPr>
          <a:xfrm>
            <a:off x="1362265" y="716389"/>
            <a:ext cx="62869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</a:t>
            </a:r>
          </a:p>
        </p:txBody>
      </p:sp>
      <p:sp>
        <p:nvSpPr>
          <p:cNvPr id="6" name="Obdélník 5"/>
          <p:cNvSpPr/>
          <p:nvPr/>
        </p:nvSpPr>
        <p:spPr>
          <a:xfrm>
            <a:off x="1891702" y="716389"/>
            <a:ext cx="5180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31434" y="716389"/>
            <a:ext cx="386676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má bílé peří.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Poskládej správně slova ve větě.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77836" y="1844824"/>
            <a:ext cx="55015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Ý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354314" y="1865040"/>
            <a:ext cx="4844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736726" y="1846108"/>
            <a:ext cx="65915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257832" y="1833593"/>
            <a:ext cx="79701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032330" y="1844824"/>
            <a:ext cx="534121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722136" y="1844824"/>
            <a:ext cx="412619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létá na louce.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49351" y="2971864"/>
            <a:ext cx="59984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082558" y="2971864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606383" y="2967335"/>
            <a:ext cx="5581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066304" y="2971864"/>
            <a:ext cx="65915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808398" y="2960342"/>
            <a:ext cx="465153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nám dává vlnu.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99919" y="4081601"/>
            <a:ext cx="55976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1272212" y="4081601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Á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1799801" y="4077072"/>
            <a:ext cx="5581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2435269" y="4046370"/>
            <a:ext cx="586494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stojí na jedné noze.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1153828" y="5223115"/>
            <a:ext cx="57900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685994" y="5245833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1584333" y="5240100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Á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2119812" y="5223115"/>
            <a:ext cx="52290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Ž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2858374" y="5261473"/>
            <a:ext cx="406771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skáče u vody.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426667" y="709792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pic>
        <p:nvPicPr>
          <p:cNvPr id="18464" name="Picture 6" descr="http://www.clker.com/cliparts/e/m/A/p/I/B/goose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30988" y="725488"/>
            <a:ext cx="828675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65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48600" y="1841500"/>
            <a:ext cx="949325" cy="887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66" name="Picture 14" descr="http://www.clker.com/cliparts/a/9/7/3/1321393689511437786Sheep%20Side%20View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62850" y="2841625"/>
            <a:ext cx="12350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67" name="Picture 8" descr="http://www.clker.com/cliparts/1/5/8/a/13213932201536163031Stork%20in%20Color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347075" y="3789363"/>
            <a:ext cx="815975" cy="178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68" name="Picture 18" descr="http://www.clker.com/cliparts/9/4/9/d/1195437148393599987molumen_Green_sitting_frog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19925" y="5213350"/>
            <a:ext cx="1279525" cy="134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Vylušti křížovku.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87450" y="1268413"/>
          <a:ext cx="3168352" cy="432048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792088"/>
                <a:gridCol w="792088"/>
                <a:gridCol w="792088"/>
                <a:gridCol w="792088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4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539552" y="1066722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3209" y="1844824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8" name="Obdélník 7"/>
          <p:cNvSpPr/>
          <p:nvPr/>
        </p:nvSpPr>
        <p:spPr>
          <a:xfrm>
            <a:off x="555980" y="2560364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6981" y="3356992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70713" y="4077072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70713" y="4797152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6</a:t>
            </a:r>
          </a:p>
        </p:txBody>
      </p:sp>
      <p:sp>
        <p:nvSpPr>
          <p:cNvPr id="13" name="Popisek se šipkou nahoru 12"/>
          <p:cNvSpPr/>
          <p:nvPr/>
        </p:nvSpPr>
        <p:spPr>
          <a:xfrm>
            <a:off x="1187450" y="5661025"/>
            <a:ext cx="2376488" cy="949325"/>
          </a:xfrm>
          <a:prstGeom prst="upArrow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519913" y="5930432"/>
            <a:ext cx="1711686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tajenka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192069" y="620688"/>
            <a:ext cx="5040995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 – pozdrav (mezi dětmi)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853997" y="154405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455441" y="3024416"/>
            <a:ext cx="4503841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 – ve škole se učíme číst a ……..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232830" y="1885048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pic>
        <p:nvPicPr>
          <p:cNvPr id="19507" name="Picture 6" descr="http://www.clker.com/cliparts/e/m/A/p/I/B/goose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96188" y="1423988"/>
            <a:ext cx="1014412" cy="153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Obdélník 21"/>
          <p:cNvSpPr/>
          <p:nvPr/>
        </p:nvSpPr>
        <p:spPr>
          <a:xfrm>
            <a:off x="4804857" y="467723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pic>
        <p:nvPicPr>
          <p:cNvPr id="19509" name="Picture 2" descr="http://www.clker.com/cliparts/3/5/d/b/12597009061803734476jean_victor_balin_locotoy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76838" y="4418013"/>
            <a:ext cx="2268537" cy="116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Obdélník 23"/>
          <p:cNvSpPr/>
          <p:nvPr/>
        </p:nvSpPr>
        <p:spPr>
          <a:xfrm>
            <a:off x="4804857" y="5812521"/>
            <a:ext cx="328923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6 – mládě krávy</a:t>
            </a:r>
          </a:p>
        </p:txBody>
      </p:sp>
      <p:pic>
        <p:nvPicPr>
          <p:cNvPr id="19511" name="Picture 2" descr="http://www.clker.com/cliparts/e/5/e/e/1195440977265808231johnny_automatic_goat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8113" y="1528763"/>
            <a:ext cx="2109787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 rtlCol="0">
            <a:normAutofit fontScale="775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2012-10-02].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jablko 	http://www.clker.com/clipart-3982.html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hruška 	http://www.clker.com/clipart-4050.html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meloun 	http://www.clker.com/clipart-water-melon.html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banán	http://www.clker.com/clipart-13753.html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rajče 	http://www.clker.com/clipart-tomatoes.html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okurka 	http://www.clker.com/clipart-cucumber.html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cibule 	http://www.clker.com/clipart-4095.html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mrkev 	http://</a:t>
            </a:r>
            <a:r>
              <a:rPr lang="cs-CZ" sz="1600" dirty="0" smtClean="0"/>
              <a:t>www.clker.com/clipart-14222.html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1600" dirty="0" smtClean="0"/>
              <a:t>koza</a:t>
            </a:r>
            <a:r>
              <a:rPr lang="pl-PL" sz="1600" dirty="0"/>
              <a:t>	http://</a:t>
            </a:r>
            <a:r>
              <a:rPr lang="pl-PL" sz="1600" dirty="0" smtClean="0"/>
              <a:t>www.clker.com/clipart-11795.html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vlak	http://www.clker.com/clipart-43412.html</a:t>
            </a:r>
            <a:endParaRPr lang="pl-PL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kůň </a:t>
            </a:r>
            <a:r>
              <a:rPr lang="cs-CZ" sz="1600" dirty="0"/>
              <a:t>	</a:t>
            </a:r>
            <a:r>
              <a:rPr lang="pt-BR" sz="1600" dirty="0"/>
              <a:t>http://www.clker.com/clipart-10982.html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motýl </a:t>
            </a:r>
            <a:r>
              <a:rPr lang="cs-CZ" sz="1600" dirty="0"/>
              <a:t>	</a:t>
            </a:r>
            <a:r>
              <a:rPr lang="pt-BR" sz="1600" dirty="0"/>
              <a:t>http://www.clker.com/clipart-butterfly-with-lighting-effect.html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husa </a:t>
            </a:r>
            <a:r>
              <a:rPr lang="cs-CZ" sz="1600" dirty="0"/>
              <a:t>	</a:t>
            </a:r>
            <a:r>
              <a:rPr lang="pt-BR" sz="1600" dirty="0"/>
              <a:t>http://www.clker.com/clipart-goose-4.html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čáp </a:t>
            </a:r>
            <a:r>
              <a:rPr lang="cs-CZ" sz="1600" dirty="0"/>
              <a:t>	</a:t>
            </a:r>
            <a:r>
              <a:rPr lang="pt-BR" sz="1600" dirty="0"/>
              <a:t>http://www.clker.com/clipart-160125.html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kočka </a:t>
            </a:r>
            <a:r>
              <a:rPr lang="cs-CZ" sz="1600" dirty="0"/>
              <a:t>	</a:t>
            </a:r>
            <a:r>
              <a:rPr lang="pt-BR" sz="1600" dirty="0"/>
              <a:t>http://www.clker.com/clipart-6987.html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pes </a:t>
            </a:r>
            <a:r>
              <a:rPr lang="cs-CZ" sz="1600" dirty="0"/>
              <a:t>	</a:t>
            </a:r>
            <a:r>
              <a:rPr lang="pt-BR" sz="1600" dirty="0"/>
              <a:t>http://</a:t>
            </a:r>
            <a:r>
              <a:rPr lang="pt-BR" sz="1600" dirty="0" smtClean="0"/>
              <a:t>www.clker.com/clipart-13344.html</a:t>
            </a: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slepice </a:t>
            </a:r>
            <a:r>
              <a:rPr lang="cs-CZ" sz="1600" dirty="0"/>
              <a:t>	</a:t>
            </a:r>
            <a:r>
              <a:rPr lang="pt-BR" sz="1600" dirty="0"/>
              <a:t>http://</a:t>
            </a:r>
            <a:r>
              <a:rPr lang="pt-BR" sz="1600" dirty="0" smtClean="0"/>
              <a:t>www.clker.com/clipart-30066.html</a:t>
            </a: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j</a:t>
            </a:r>
            <a:r>
              <a:rPr lang="pt-BR" sz="1600" dirty="0"/>
              <a:t>elen</a:t>
            </a:r>
            <a:r>
              <a:rPr lang="cs-CZ" sz="1600" dirty="0"/>
              <a:t>	</a:t>
            </a:r>
            <a:r>
              <a:rPr lang="pt-BR" sz="1600" dirty="0"/>
              <a:t>http://www.clker.com/clipart-antelope-1.html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žába </a:t>
            </a:r>
            <a:r>
              <a:rPr lang="cs-CZ" sz="1600" dirty="0"/>
              <a:t>	</a:t>
            </a:r>
            <a:r>
              <a:rPr lang="pt-BR" sz="1600" dirty="0"/>
              <a:t>http://www.clker.com/clipart-11404.html</a:t>
            </a: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pt-BR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pt-BR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4581525"/>
            <a:ext cx="1800225" cy="171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407</TotalTime>
  <Words>239</Words>
  <Application>Microsoft Office PowerPoint</Application>
  <PresentationFormat>Předvádění na obrazovce (4:3)</PresentationFormat>
  <Paragraphs>166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43</cp:revision>
  <dcterms:created xsi:type="dcterms:W3CDTF">2013-01-14T15:20:31Z</dcterms:created>
  <dcterms:modified xsi:type="dcterms:W3CDTF">2013-03-07T11:02:38Z</dcterms:modified>
</cp:coreProperties>
</file>