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VY_12_INOVACE_03_Slabiky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VY_12_INOVACE_03_Slabiky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71508-ED70-42F1-98BF-5216B67695ED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6923C3-F428-49B6-A646-ADF6A102B2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6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postupně vytleskávají počet slabik, ve slovech</a:t>
            </a:r>
            <a:r>
              <a:rPr lang="cs-CZ" baseline="0" dirty="0" smtClean="0"/>
              <a:t> je oddělují svislými čarami. Tento list mohou mít nakopírovaný, doplňují jej společně s žáky, kteří pracují na tabuli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6923C3-F428-49B6-A646-ADF6A102B2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6923C3-F428-49B6-A646-ADF6A102B2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16644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nejdříve zopakují vše, co musí znát o dělení slov na slabiky. Postupně vytleskávají počet slabik ve slovech a oddělují je svislými čarami.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700" b="1" dirty="0" smtClean="0"/>
              <a:t>Daná slova rozděl na slabiky a nad ně napiš jejich </a:t>
            </a:r>
            <a:r>
              <a:rPr lang="cs-CZ" sz="2700" b="1" dirty="0" smtClean="0"/>
              <a:t>počet.</a:t>
            </a:r>
            <a:endParaRPr lang="cs-CZ" sz="27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Maminka, sud, kolo, motyka, pes, večerníček, koza, sušenka,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les, namalovat, sešit, čepice, hora, kotel, bunda, televize, kůň,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počítač, kráva, osel, jinovatka, nehet, bublifuk, vesnice, saze, </a:t>
            </a:r>
            <a:r>
              <a:rPr lang="cs-CZ" sz="2400" dirty="0" smtClean="0"/>
              <a:t>bez.</a:t>
            </a:r>
            <a:endParaRPr lang="cs-CZ" sz="2400" dirty="0"/>
          </a:p>
        </p:txBody>
      </p:sp>
      <p:pic>
        <p:nvPicPr>
          <p:cNvPr id="1026" name="Picture 2" descr="C:\Users\Steflova\AppData\Local\Microsoft\Windows\Temporary Internet Files\Content.IE5\J693QRMB\MC900413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8082" y="384171"/>
            <a:ext cx="1285884" cy="9731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700" b="1" dirty="0" smtClean="0"/>
              <a:t>Daná slova rozděl na slabiky a nad ně napiš jejich </a:t>
            </a:r>
            <a:r>
              <a:rPr lang="cs-CZ" sz="2700" b="1" dirty="0" smtClean="0"/>
              <a:t>počet.</a:t>
            </a:r>
            <a:endParaRPr lang="cs-CZ" sz="2700" b="1" dirty="0" smtClean="0"/>
          </a:p>
          <a:p>
            <a:pPr>
              <a:buNone/>
            </a:pPr>
            <a:r>
              <a:rPr lang="cs-CZ" sz="2400" dirty="0" smtClean="0"/>
              <a:t>         3           1       2           3         1             4             2            3</a:t>
            </a:r>
            <a:r>
              <a:rPr lang="cs-CZ" sz="2400" b="1" dirty="0" smtClean="0"/>
              <a:t>  </a:t>
            </a:r>
          </a:p>
          <a:p>
            <a:pPr>
              <a:buNone/>
            </a:pPr>
            <a:r>
              <a:rPr lang="cs-CZ" sz="2400" dirty="0" smtClean="0"/>
              <a:t>Maminka, sud, kolo, motyka, pes, večerníček, koza, sušenka,</a:t>
            </a:r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  1             4             2           3         2        </a:t>
            </a:r>
            <a:r>
              <a:rPr lang="cs-CZ" sz="2400" dirty="0" err="1" smtClean="0"/>
              <a:t>2</a:t>
            </a:r>
            <a:r>
              <a:rPr lang="cs-CZ" sz="2400" dirty="0" smtClean="0"/>
              <a:t>          </a:t>
            </a:r>
            <a:r>
              <a:rPr lang="cs-CZ" sz="2400" dirty="0" err="1" smtClean="0"/>
              <a:t>2</a:t>
            </a:r>
            <a:r>
              <a:rPr lang="cs-CZ" sz="2400" dirty="0" smtClean="0"/>
              <a:t>             4         1</a:t>
            </a:r>
          </a:p>
          <a:p>
            <a:pPr>
              <a:buNone/>
            </a:pPr>
            <a:r>
              <a:rPr lang="cs-CZ" sz="2400" dirty="0" smtClean="0"/>
              <a:t>les, namalovat, sešit, čepice, hora, kotel, bunda, televize, kůň,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3           2         </a:t>
            </a:r>
            <a:r>
              <a:rPr lang="cs-CZ" sz="2400" dirty="0" err="1" smtClean="0"/>
              <a:t>2</a:t>
            </a:r>
            <a:r>
              <a:rPr lang="cs-CZ" sz="2400" dirty="0" smtClean="0"/>
              <a:t>           4              2           3              </a:t>
            </a:r>
            <a:r>
              <a:rPr lang="cs-CZ" sz="2400" dirty="0" err="1" smtClean="0"/>
              <a:t>3</a:t>
            </a:r>
            <a:r>
              <a:rPr lang="cs-CZ" sz="2400" dirty="0" smtClean="0"/>
              <a:t>            2       1</a:t>
            </a:r>
          </a:p>
          <a:p>
            <a:pPr>
              <a:buNone/>
            </a:pPr>
            <a:r>
              <a:rPr lang="cs-CZ" sz="2400" dirty="0" smtClean="0"/>
              <a:t>počítač, kráva, osel, jinovatka, nehet, bublifuk, vesnice, saze, </a:t>
            </a:r>
            <a:r>
              <a:rPr lang="cs-CZ" sz="2400" dirty="0" smtClean="0"/>
              <a:t>bez.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678629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1178695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2464579" y="2750339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4750595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3464711" y="2750339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3250397" y="2750339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5107785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5393537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6250793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6893735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7322363" y="2821777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1107257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3464711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3178959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2464579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1716857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1464447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4822033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179091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5822165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6465107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6679421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6893735" y="4107661"/>
            <a:ext cx="500066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607191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821505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1678761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2250265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5400000">
            <a:off x="2893207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3178959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>
            <a:off x="3607587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5400000">
            <a:off x="4321967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5400000">
            <a:off x="5250661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5400000">
            <a:off x="5536413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6465107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5400000">
            <a:off x="6679421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5400000">
            <a:off x="7393801" y="5393545"/>
            <a:ext cx="500066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288</Words>
  <Application>Microsoft Office PowerPoint</Application>
  <PresentationFormat>Předvádění na obrazovce (4:3)</PresentationFormat>
  <Paragraphs>37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Slabiky</vt:lpstr>
      <vt:lpstr>Slabiky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18</cp:revision>
  <dcterms:created xsi:type="dcterms:W3CDTF">2011-08-21T15:31:45Z</dcterms:created>
  <dcterms:modified xsi:type="dcterms:W3CDTF">2012-03-12T20:02:48Z</dcterms:modified>
</cp:coreProperties>
</file>