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2880A-1A5A-4C97-9248-6B58DA76C920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4870A-AA75-45E6-BA78-AEC144092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62A9F-68C8-463E-9E1F-377D46A37F2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B2FFC-0447-414A-A404-C48D9497A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1A9D8-2005-4C58-89F1-DA9EEC95A47C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A294B-C92F-4672-90B5-175C96053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C5EC7-C5BD-4B8F-B41B-7983FDF655E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B8D93-90B0-4249-8DD2-B4CF8D224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361F1-1392-4D2A-BBB4-EBA0A1834D93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7E050-7A71-43F2-BCEC-33CBA1EC6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63D7D-FB4D-4BB9-922E-5EBC2BEBDE22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75FE7-EEA9-4DF9-B77E-5797F84D4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A7234-64C3-4BFF-896C-FA1CDE07D848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45C5B-2FC3-4D4E-8841-F489E8846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B5D13-E05F-4EEF-AEA3-E0A8FCB376A3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4BC4A-1DC5-4CA8-8BB9-8640C55DF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7EE73-61F2-4A37-A886-2BECA1546B8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C248E-3FBA-4F11-9396-D766E8592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39739-9B08-4025-AE3C-0241B1568ECC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29085-90B3-474D-83EB-575A7CD74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D3F72-E1A4-4F1B-A83D-A5EB6A295D5D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A71D3-B880-4439-9877-4FB03960D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362A6CD-317B-4772-BF94-A00C7921133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A7A5D61-1A62-4416-8D86-D4B7050053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VY_12_INOVACE_ČJ.1.Bal.03_Skládání_vět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1</a:t>
            </a:r>
            <a:r>
              <a:rPr lang="cs-CZ" sz="1300" b="1" dirty="0" smtClean="0"/>
              <a:t>5. 10. 2012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Skládání vět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</a:pP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</a:pP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</a:pP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</a:pP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Prezentace je určena pro žáky prvního ročníku a slouží k procvičování skládání vět ze slov. Žáci se učí tvořit věty, doplňují do nich správná nebo chybějící slova.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Přehazují slova tak, aby věta měla smysl.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628650" y="614363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987824" y="1148550"/>
            <a:ext cx="475252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SKLÁDÁNÍ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07473" y="2708920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20699999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82336" y="2924944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Ě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08104" y="2732442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Slož správně slova do věty.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92548" y="824813"/>
            <a:ext cx="1707455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LAVICI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33125" y="836712"/>
            <a:ext cx="1142108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LEŽÍ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38294" y="836712"/>
            <a:ext cx="910827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</a:t>
            </a:r>
          </a:p>
        </p:txBody>
      </p:sp>
      <p:sp>
        <p:nvSpPr>
          <p:cNvPr id="8" name="Obdélník 7"/>
          <p:cNvSpPr/>
          <p:nvPr/>
        </p:nvSpPr>
        <p:spPr>
          <a:xfrm>
            <a:off x="4815092" y="836712"/>
            <a:ext cx="1628011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PERO.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3539" y="1904933"/>
            <a:ext cx="2137316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STOLEM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05917" y="1916832"/>
            <a:ext cx="1197059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PES.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876171" y="1916832"/>
            <a:ext cx="920445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30570" y="1916832"/>
            <a:ext cx="1241044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4992" y="3027444"/>
            <a:ext cx="1216551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ČTE.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595767" y="3040558"/>
            <a:ext cx="1957779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SESTRA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643631" y="3040558"/>
            <a:ext cx="1543307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MOJE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41355" y="3039343"/>
            <a:ext cx="1553246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RÁDA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5539" y="4127174"/>
            <a:ext cx="1394228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NESE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684296" y="4127174"/>
            <a:ext cx="1879617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TAŠKU.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621927" y="4127174"/>
            <a:ext cx="2105898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VELKOU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882882" y="4117777"/>
            <a:ext cx="1880643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MÁMA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65862" y="5229200"/>
            <a:ext cx="2106474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MALUJE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407498" y="5211691"/>
            <a:ext cx="2236510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ČERNOU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889504" y="5219803"/>
            <a:ext cx="1382110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PETR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418373" y="5219803"/>
            <a:ext cx="2001766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KOČKU.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0" y="825500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1844675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0" y="285273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0" y="40052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0" y="50847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0" y="623728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5388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05750" y="1954213"/>
            <a:ext cx="879475" cy="85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9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86750" y="5394325"/>
            <a:ext cx="760413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0" name="Picture 2" descr="http://www.clker.com/cliparts/2/9/8/9/11971050191158420002biswajyotim_Pe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77188" y="884238"/>
            <a:ext cx="866775" cy="95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1" name="Picture 4" descr="http://www.clker.com/cliparts/3/9/f/1/12161815351604562801jean_victor_balin_book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62875" y="2979738"/>
            <a:ext cx="985838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2" name="Picture 6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12113" y="3935413"/>
            <a:ext cx="8890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Vyber do věty správné slovo.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955340" y="903040"/>
            <a:ext cx="204895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MAMINKA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4783652" y="903040"/>
            <a:ext cx="139852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MASO.</a:t>
            </a:r>
          </a:p>
        </p:txBody>
      </p:sp>
      <p:sp>
        <p:nvSpPr>
          <p:cNvPr id="9" name="Obdélník 8"/>
          <p:cNvSpPr/>
          <p:nvPr/>
        </p:nvSpPr>
        <p:spPr>
          <a:xfrm>
            <a:off x="707002" y="1904933"/>
            <a:ext cx="1105367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JANA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01295" y="1916832"/>
            <a:ext cx="145866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KNIHU.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0605" y="3027444"/>
            <a:ext cx="139134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KOČKA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530318" y="3027443"/>
            <a:ext cx="154241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MLÉKO.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26548" y="4127174"/>
            <a:ext cx="81221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247698" y="4484695"/>
            <a:ext cx="1914307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BOUDĚ.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620448" y="5219802"/>
            <a:ext cx="135081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KRESLÍ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196040" y="5203576"/>
            <a:ext cx="195277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OBRÁZEK.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0" y="825500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1844675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0" y="285273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0" y="40052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0" y="50847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0" y="623728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2187987" y="1260049"/>
            <a:ext cx="98116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VÍTÁ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3267757" y="1260048"/>
            <a:ext cx="104105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PEČE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4406345" y="1260047"/>
            <a:ext cx="72487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SPÍ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532544" y="2268161"/>
            <a:ext cx="101880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VAŘÍ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2620448" y="2268160"/>
            <a:ext cx="109619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MYJE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889795" y="2289865"/>
            <a:ext cx="82785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ČTE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1647131" y="3462561"/>
            <a:ext cx="873957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PIJE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2740995" y="3484332"/>
            <a:ext cx="135081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KRESLÍ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4056089" y="3484331"/>
            <a:ext cx="142539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TISKNE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1476276" y="4144156"/>
            <a:ext cx="72487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SPÍ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987552" y="4520290"/>
            <a:ext cx="242720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STROMĚ.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3341061" y="4490792"/>
            <a:ext cx="198002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HNÍZDĚ.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224945" y="5664589"/>
            <a:ext cx="96411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MYŠ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1556521" y="5664589"/>
            <a:ext cx="119834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VANA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2974249" y="5670134"/>
            <a:ext cx="106452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KÁJA</a:t>
            </a:r>
          </a:p>
        </p:txBody>
      </p:sp>
      <p:cxnSp>
        <p:nvCxnSpPr>
          <p:cNvPr id="3" name="Přímá spojnice 2"/>
          <p:cNvCxnSpPr>
            <a:endCxn id="36" idx="0"/>
          </p:cNvCxnSpPr>
          <p:nvPr/>
        </p:nvCxnSpPr>
        <p:spPr>
          <a:xfrm flipV="1">
            <a:off x="3003550" y="1260475"/>
            <a:ext cx="1765300" cy="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890713" y="2289175"/>
            <a:ext cx="2878137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068513" y="3462338"/>
            <a:ext cx="2338387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155825" y="4524375"/>
            <a:ext cx="287813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90488" y="5654675"/>
            <a:ext cx="2338387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6422" name="Picture 2" descr="http://www.clker.com/cliparts/4/7/c/b/1197089535680515148johnny_automatic_leg_steak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879475"/>
            <a:ext cx="1209675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3" name="Picture 4" descr="http://www.clker.com/cliparts/3/9/f/1/12161815351604562801jean_victor_balin_book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19975" y="1879600"/>
            <a:ext cx="985838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4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04063" y="2905125"/>
            <a:ext cx="1301750" cy="108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5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1563" y="4021138"/>
            <a:ext cx="1096962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6" name="Picture 4" descr="http://www.clker.com/cliparts/7/b/0/c/11971495461712252788valessiobrito_Coloured_Pencils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08850" y="5197475"/>
            <a:ext cx="137636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Vylušti křížovku a pokus se vymyslit věty s doplněnými slovy.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450" y="1268413"/>
          <a:ext cx="3168352" cy="43204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2088"/>
                <a:gridCol w="792088"/>
                <a:gridCol w="792088"/>
                <a:gridCol w="792088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39552" y="106672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3209" y="1844824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5980" y="2560364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6981" y="335699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0713" y="407707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70713" y="479715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12" name="Popisek se šipkou nahoru 11"/>
          <p:cNvSpPr/>
          <p:nvPr/>
        </p:nvSpPr>
        <p:spPr>
          <a:xfrm>
            <a:off x="1187450" y="5661025"/>
            <a:ext cx="2376488" cy="949325"/>
          </a:xfrm>
          <a:prstGeom prst="upArrow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19913" y="5930432"/>
            <a:ext cx="171168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tajenka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456165" y="1271295"/>
            <a:ext cx="455804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 – DŮM MÁ DVĚŘE A ….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87615" y="2025231"/>
            <a:ext cx="429476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 – JMÉNO DÍVKY OD 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487615" y="2783591"/>
            <a:ext cx="393050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 – KOUPEME SE V NÍ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456165" y="3526269"/>
            <a:ext cx="462819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 – JMÉNO CHLAPCE OD I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487615" y="4258155"/>
            <a:ext cx="382899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 – LISTNATÝ STROM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56165" y="4966429"/>
            <a:ext cx="4357668" cy="1077218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 – SMYSL, KTERÝ SÍDLÍ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OČÍCH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Doplň vhodná slova do vět ( může být více možností).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5872" y="910503"/>
            <a:ext cx="6161110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HRNCI SE VAŘÍ ______.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4135" y="1914159"/>
            <a:ext cx="4449873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LÍDA PÍŠE ______.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65862" y="2984683"/>
            <a:ext cx="6919716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OBLOZE ______ SLUNCE.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6609" y="4127174"/>
            <a:ext cx="7341433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ZAHRADĚ ______ SLEPICE.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65872" y="5229199"/>
            <a:ext cx="4452758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______ JÍ BANÁN.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0" y="825500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1844675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0" y="285273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0" y="40052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0" y="50847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0" y="623728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8445" name="Picture 6" descr="http://www.clker.com/cliparts/8/e/7/3/125709155661601792davidone_Chicke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3675" y="4111625"/>
            <a:ext cx="77152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2100" y="5153025"/>
            <a:ext cx="15557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2" descr="http://www.clker.com/cliparts/2/9/8/9/11971050191158420002biswajyotim_Pe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77188" y="1885950"/>
            <a:ext cx="866775" cy="95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2" descr="http://www.clker.com/cliparts/e/6/8/4/1194984056667626683fondue_uliphant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0850" y="800100"/>
            <a:ext cx="178435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61263" y="2921000"/>
            <a:ext cx="1127125" cy="107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Utvoř sám věty o tom, co vidíš na obrázcích.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0" y="825500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2060575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0" y="33575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0" y="4508500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0" y="580548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9463" name="Picture 20" descr="http://www.clker.com/cliparts/u/o/K/b/E/m/kid-flying-kite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4592638"/>
            <a:ext cx="1323975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920750"/>
            <a:ext cx="1584325" cy="109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6" descr="http://www.clker.com/cliparts/5/7/d/c/11954223871731788173johnny_automatic_girl_playing_soccer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8088" y="5811838"/>
            <a:ext cx="9683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2" descr="http://www.clker.com/cliparts/a/d/5/8/1197105008956808629biswajyotim_Ski_man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75525" y="3382963"/>
            <a:ext cx="1427163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4" descr="http://www.clker.com/cliparts/1/4/3/6/1194984633710061892pace_e_bene__architetto_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6775" y="2060575"/>
            <a:ext cx="1649413" cy="135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7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2012-10-15].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kočka </a:t>
            </a:r>
            <a:r>
              <a:rPr lang="cs-CZ" sz="1600" dirty="0"/>
              <a:t>	</a:t>
            </a:r>
            <a:r>
              <a:rPr lang="pt-BR" sz="1600" dirty="0"/>
              <a:t>http://www.clker.com/clipart-6987.html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pes </a:t>
            </a:r>
            <a:r>
              <a:rPr lang="cs-CZ" sz="1600" dirty="0"/>
              <a:t>	</a:t>
            </a:r>
            <a:r>
              <a:rPr lang="pt-BR" sz="1600" dirty="0"/>
              <a:t>http://</a:t>
            </a:r>
            <a:r>
              <a:rPr lang="pt-BR" sz="1600" dirty="0" smtClean="0"/>
              <a:t>www.clker.com/clipart-13344.html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pero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www.clker.com/clipart-14601.html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kniha 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www.clker.com/clipart-23561.html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taška 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www.clker.com/clipart-3254.html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maso </a:t>
            </a:r>
            <a:r>
              <a:rPr lang="cs-CZ" sz="1600" dirty="0"/>
              <a:t>	http://www.clker.com/clipart-13187.html</a:t>
            </a:r>
            <a:endParaRPr lang="pt-BR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pastelky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www.clker.com/clipart-15918.html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slepice </a:t>
            </a:r>
            <a:r>
              <a:rPr lang="cs-CZ" sz="1600" dirty="0"/>
              <a:t>	</a:t>
            </a:r>
            <a:r>
              <a:rPr lang="pt-BR" sz="1600" dirty="0"/>
              <a:t>http://</a:t>
            </a:r>
            <a:r>
              <a:rPr lang="pt-BR" sz="1600" dirty="0" smtClean="0"/>
              <a:t>www.clker.com/clipart-30066.html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banán	http://</a:t>
            </a:r>
            <a:r>
              <a:rPr lang="cs-CZ" sz="1600" dirty="0" smtClean="0"/>
              <a:t>www.clker.com/clipart-13753.html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hrnec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www.clker.com/clipart-2009.html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slunce 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www.clker.com/clipart-6492.html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drak 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www.clker.com/clipart-kid-flying-kite.html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fotbal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://www.clker.com/clipart-9458.html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spánek 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www.clker.com/clipart-10379.html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l</a:t>
            </a:r>
            <a:r>
              <a:rPr lang="cs-CZ" sz="1600" dirty="0" smtClean="0"/>
              <a:t>yžař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www.clker.com/clipart-14600.html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čtení 	http</a:t>
            </a:r>
            <a:r>
              <a:rPr lang="cs-CZ" sz="1600" dirty="0"/>
              <a:t>://www.clker.com/clipart-2435.html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581525"/>
            <a:ext cx="1800225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222</Words>
  <Application>Microsoft Office PowerPoint</Application>
  <PresentationFormat>Předvádění na obrazovce (4:3)</PresentationFormat>
  <Paragraphs>119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28</cp:revision>
  <cp:lastPrinted>2013-02-20T18:49:57Z</cp:lastPrinted>
  <dcterms:created xsi:type="dcterms:W3CDTF">2013-01-20T13:31:45Z</dcterms:created>
  <dcterms:modified xsi:type="dcterms:W3CDTF">2013-03-14T11:03:59Z</dcterms:modified>
</cp:coreProperties>
</file>