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790B4-F462-47D0-8C43-8D35095B096B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1FD6D-9D15-45BB-A1EB-FD0D96B97E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B0E8B-500B-4DE2-9C5E-2B1309B65152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57BC9-AEC2-4B6F-846D-FF9A36CEE2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C9FA4-6A0B-45EE-8048-8E98E854428B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7B585-F4BF-4380-98AB-D16A48FE86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2500C-F05C-474A-A02F-AD3CA734D40B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D8B61-F551-44ED-9A25-B17A36D8D8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0B418-2CA0-4116-B865-7A51819CE52B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921E2-5158-4654-B35C-2328D5B5B8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2714F-5B12-4940-AF9B-7BAAE7CBF334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47593-D0D4-49F8-B292-4F785D80A5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0147-A5FD-4E91-ACF2-4CF8315FE357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FDA67-CBC1-449D-BB9C-7D5F42AEB5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67D43-59D3-4423-879B-D4FE5CA1694A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A7796-81BE-4EF7-83FD-9A0933474B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E5E0F-12E2-4A40-8AA8-F68EC2B789FD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131BE-34AA-4739-B1CD-CD063E659C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A486B-205C-4FBA-AFBD-EC2FEA5C7653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382D6-B8C3-4C71-9F78-5E15326628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A811C-87ED-48E5-A542-FFAD7D83622D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7FA81-13AC-470A-B5A4-1C86B4C15F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F98E34E-19CA-41DA-91E0-60C55A83476D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889E7E-E348-42E3-9824-1FD84B095F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VY_12_INOVACE_ČJ.1.Bal.04_Čtení_s_porozuměním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1. 11. 2012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Čtení s porozuměním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je určena k procvičování čtení s porozuměním pro žáky prvního ročníku. Žáci pomocí návodných otázek a úkolů prokazují pochopení textu. Určují správný pořádek vět podle obsahu článku.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T/Q/6/B/X/6/classrom-ina-hi.png"/>
          <p:cNvPicPr>
            <a:picLocks noChangeAspect="1" noChangeArrowheads="1"/>
          </p:cNvPicPr>
          <p:nvPr/>
        </p:nvPicPr>
        <p:blipFill>
          <a:blip r:embed="rId2"/>
          <a:srcRect l="3433" r="2934" b="3024"/>
          <a:stretch>
            <a:fillRect/>
          </a:stretch>
        </p:blipFill>
        <p:spPr bwMode="auto">
          <a:xfrm>
            <a:off x="868363" y="-15875"/>
            <a:ext cx="755967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43608" y="245838"/>
            <a:ext cx="63367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ČTENÍ S POROZUMĚNÍM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65312" y="707503"/>
            <a:ext cx="63367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POŘÁDEK VĚT V TEXTU</a:t>
            </a:r>
          </a:p>
        </p:txBody>
      </p:sp>
      <p:pic>
        <p:nvPicPr>
          <p:cNvPr id="14340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250825" y="-15875"/>
            <a:ext cx="1820863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6413" y="6534150"/>
            <a:ext cx="8281987" cy="317500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Přečti si pozorně článek.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1859" y="741643"/>
            <a:ext cx="207999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HORÁCH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5265" y="1264863"/>
            <a:ext cx="607660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 A HONZÍK JELI S RODIČI NA HORY.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2889" y="1788083"/>
            <a:ext cx="547688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RÁNO VŠICHNI NASEDLI DO AUTA.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2889" y="2311303"/>
            <a:ext cx="573028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TATÍNEK ŘÍDIL A MAMINKA RADILA.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5265" y="2865414"/>
            <a:ext cx="680577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DOPOLEDNE PO CESTĚ NEBYL ŽÁDNÝ SNÍH.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17783" y="3388634"/>
            <a:ext cx="353686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BYL SMUTNÝ.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5265" y="3964168"/>
            <a:ext cx="629012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POLEDNE PŘIJELI NAHORU K HOTELU.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5265" y="4507667"/>
            <a:ext cx="569508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VŠUDE KOLEM VIDĚLI PLNO SNĚHU.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5265" y="5084613"/>
            <a:ext cx="788324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ODPOLEDNE HONZÍK LYŽOVAL A EVA SÁŇKOVALA.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5265" y="5607833"/>
            <a:ext cx="670228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VEČER SI S RODIČI POSTAVILI SNĚHULÁKA.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5265" y="6158517"/>
            <a:ext cx="519539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NOCI SE VŠEM KRÁSNĚ SPALO.</a:t>
            </a:r>
          </a:p>
        </p:txBody>
      </p:sp>
      <p:pic>
        <p:nvPicPr>
          <p:cNvPr id="15373" name="Picture 4" descr="http://www.clker.com/cliparts/8/e/a/7/11954454591662374331johnny_automatic_snowman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8363" y="1266825"/>
            <a:ext cx="1770062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2" descr="http://www.clker.com/cliparts/D/A/J/B/6/g/mountain-peak-logo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68263"/>
            <a:ext cx="1709737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ál 21"/>
          <p:cNvSpPr/>
          <p:nvPr/>
        </p:nvSpPr>
        <p:spPr>
          <a:xfrm>
            <a:off x="1763713" y="4724400"/>
            <a:ext cx="5111750" cy="208915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Co kdo dělal? Vlož slovo do správné bubliny.</a:t>
            </a:r>
          </a:p>
        </p:txBody>
      </p:sp>
      <p:sp>
        <p:nvSpPr>
          <p:cNvPr id="5" name="Ovál 4"/>
          <p:cNvSpPr/>
          <p:nvPr/>
        </p:nvSpPr>
        <p:spPr>
          <a:xfrm>
            <a:off x="684213" y="1125538"/>
            <a:ext cx="2447925" cy="13668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63938" y="1557338"/>
            <a:ext cx="2447925" cy="13668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258888" y="3068638"/>
            <a:ext cx="2449512" cy="13684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076825" y="3141663"/>
            <a:ext cx="2447925" cy="13668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003925" y="1385888"/>
            <a:ext cx="2449513" cy="13684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73148" y="1431335"/>
            <a:ext cx="2745015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LYŽOVAL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80533" y="1687366"/>
            <a:ext cx="2745015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SÁŇKOVALA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927684" y="3229951"/>
            <a:ext cx="2745015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ŘÍDIL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11260" y="3140968"/>
            <a:ext cx="2745015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POSTAVILI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SNĚHULÁKA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35196" y="1169860"/>
            <a:ext cx="2745015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RADILA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619397" y="5517232"/>
            <a:ext cx="182453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MAMINKA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69460" y="4928919"/>
            <a:ext cx="1452449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TATÍNEK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379391" y="6040378"/>
            <a:ext cx="139333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184021" y="5013474"/>
            <a:ext cx="78912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164767" y="5877272"/>
            <a:ext cx="145463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VŠICHNI</a:t>
            </a:r>
          </a:p>
        </p:txBody>
      </p:sp>
      <p:pic>
        <p:nvPicPr>
          <p:cNvPr id="16402" name="Picture 2" descr="http://www.clker.com/cliparts/a/d/5/8/1197105008956808629biswajyotim_Ski_ma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6838" y="990600"/>
            <a:ext cx="1427162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2" descr="http://www.clker.com/cliparts/6/a/7/8/119544547264062354Machovka_snowman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8175" y="2924175"/>
            <a:ext cx="771525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Picture 2" descr="http://www.clker.com/cliparts/3/X/Q/X/m/4/cartoon-girl-face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5075" y="846138"/>
            <a:ext cx="936625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4" descr="http://www.clker.com/cliparts/c/2/8/4/11954430831897918159TheStructorr_Lamborghini_Gallardo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688" y="3581400"/>
            <a:ext cx="28575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6" name="Picture 6" descr="http://www.clker.com/cliparts/5/d/d/c/11949847401560083297sledge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46663" y="2265363"/>
            <a:ext cx="1293812" cy="61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správné pokračování věty, spoj čarou.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9220" y="1443320"/>
            <a:ext cx="270195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 A HONZÍK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9220" y="2151206"/>
            <a:ext cx="228177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BYL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9220" y="2924944"/>
            <a:ext cx="349647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POLEDNE PŘIJELI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3331" y="3736799"/>
            <a:ext cx="278153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RÁNO VŠICHNI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8314" y="4437112"/>
            <a:ext cx="303833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 CESTĚ NEBYL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85152" y="1443320"/>
            <a:ext cx="350352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NASEDLI DO AUTA.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85152" y="2151206"/>
            <a:ext cx="247413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ŽÁDNÝ SNÍH.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85152" y="2924944"/>
            <a:ext cx="180087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SMUTNÝ.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69263" y="3736799"/>
            <a:ext cx="426424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JELI S RODIČI NA HORY.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44246" y="4437112"/>
            <a:ext cx="371909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NAHORU K HOTELU.</a:t>
            </a:r>
          </a:p>
        </p:txBody>
      </p:sp>
      <p:pic>
        <p:nvPicPr>
          <p:cNvPr id="17420" name="Picture 2" descr="http://www.clker.com/cliparts/D/A/J/B/6/g/mountain-peak-logo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5445125"/>
            <a:ext cx="1709737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2" descr="http://www.clker.com/cliparts/D/A/J/B/6/g/mountain-peak-logo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3238" y="5445125"/>
            <a:ext cx="1709737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4888" y="5140325"/>
            <a:ext cx="7683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správně věty za sebou (napiš do před ně číslo).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1859" y="741643"/>
            <a:ext cx="207999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HORÁCH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08573" y="5645710"/>
            <a:ext cx="607660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 A HONZÍK JELI S RODIČI NA HORY.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69514" y="5087439"/>
            <a:ext cx="547688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RÁNO VŠICHNI NASEDLI DO AUTA.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69514" y="3444480"/>
            <a:ext cx="573028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TATÍNEK ŘÍDIL A MAMINKA RADILA.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48190" y="2865414"/>
            <a:ext cx="680577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DOPOLEDNE PO CESTĚ NEBYL ŽÁDNÝ SNÍH.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00949" y="1264863"/>
            <a:ext cx="353686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BYL SMUTNÝ.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00949" y="3964168"/>
            <a:ext cx="629012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POLEDNE PŘIJELI NAHORU K HOTELU.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00949" y="4507667"/>
            <a:ext cx="569508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VŠUDE KOLEM VIDĚLI PLNO SNĚHU.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03096" y="1770550"/>
            <a:ext cx="788324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ODPOLEDNE HONZÍK LYŽOVAL A EVA SÁŇKOVALA.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99935" y="6154515"/>
            <a:ext cx="670228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VEČER SI S RODIČI POSTAVILI SNĚHULÁKA.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085785" y="2342194"/>
            <a:ext cx="5195397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NOCI SE VŠEM KRÁSNĚ SPALO.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260350" y="1335088"/>
            <a:ext cx="847725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260350" y="1854200"/>
            <a:ext cx="849313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260350" y="2386013"/>
            <a:ext cx="849313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260350" y="2938463"/>
            <a:ext cx="849313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60350" y="3462338"/>
            <a:ext cx="849313" cy="43656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263525" y="3990975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252413" y="4594225"/>
            <a:ext cx="849312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63525" y="5130800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263525" y="5657850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263525" y="6197600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Podle článku „NA HORÁCH“ podtrhni ve větách chyby.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Jak to má být správně?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5265" y="1264863"/>
            <a:ext cx="6540380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EVA A HONZÍK JELI S BABIČKOU NA HORY.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2889" y="1788083"/>
            <a:ext cx="637796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RÁNO VŠICHNI NASEDLI DO AUTOBUSU.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5265" y="2355551"/>
            <a:ext cx="499559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 CESTĚ BYLO HODNĚ SNĚHU.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3731" y="2892834"/>
            <a:ext cx="3251724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HONZÍK BYL VESELÝ.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2889" y="3486259"/>
            <a:ext cx="605723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POLEDNE PŘIJELI NAHORU K CHATĚ.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87030" y="4032873"/>
            <a:ext cx="788324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ODPOLEDNE HONZÍK SÁŇKOVAL A EVA LYŽOVALA.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3731" y="4590440"/>
            <a:ext cx="722832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VEČER SI S BABIČKOU POSTAVILI SNĚHULÁKA.</a:t>
            </a:r>
          </a:p>
        </p:txBody>
      </p:sp>
      <p:pic>
        <p:nvPicPr>
          <p:cNvPr id="19465" name="Picture 2" descr="http://www.clker.com/cliparts/4/R/9/n/Z/T/three-mountain-peaks-green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73388" y="4622800"/>
            <a:ext cx="28575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6075" y="5113338"/>
            <a:ext cx="7683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2" descr="http://www.clker.com/cliparts/a/d/5/8/1197105008956808629biswajyotim_Ski_ma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43225" y="5708650"/>
            <a:ext cx="801688" cy="61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4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97213" y="5227638"/>
            <a:ext cx="82867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2" descr="http://www.clker.com/cliparts/6/a/7/8/119544547264062354Machovka_snowman2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1313" y="5846763"/>
            <a:ext cx="387350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6" descr="http://www.clker.com/cliparts/c/a/4/1/1194984950810759386thought_cloud_jon_philli_01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11913" y="1738313"/>
            <a:ext cx="2576512" cy="281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7015645" y="2218433"/>
            <a:ext cx="1531188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KOLIK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JSI NAŠEL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CHYB?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smtClean="0"/>
              <a:t>2012-11-01</a:t>
            </a:r>
            <a:r>
              <a:rPr lang="cs-CZ" sz="1600" dirty="0" smtClean="0"/>
              <a:t>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třída		http://www.clker.com/clipart-classrom-ina.html 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sněhulák se šálou 	http://</a:t>
            </a:r>
            <a:r>
              <a:rPr lang="cs-CZ" sz="1600" dirty="0" smtClean="0"/>
              <a:t>www.clker.com/clipart-12353.html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hora</a:t>
            </a:r>
            <a:r>
              <a:rPr lang="cs-CZ" sz="1600" dirty="0"/>
              <a:t>		http://www.clker.com/clipart-mountain-peak-logo-2.html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lyžař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www.clker.com/clipart-14600.html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sněhulák s hrncem 	http://</a:t>
            </a:r>
            <a:r>
              <a:rPr lang="cs-CZ" sz="1600" dirty="0" smtClean="0"/>
              <a:t>www.clker.com/clipart-12357.html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aminka </a:t>
            </a:r>
            <a:r>
              <a:rPr lang="cs-CZ" sz="1600" dirty="0"/>
              <a:t>		http://www.clker.com/clipart-cartoon-girl-face.html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lamborghini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www.clker.com/clipart-12009.html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sáňky</a:t>
            </a:r>
            <a:r>
              <a:rPr lang="cs-CZ" sz="1600" dirty="0"/>
              <a:t>		http://www.clker.com/clipart-2557.html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slunce 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www.clker.com/clipart-6492.html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tři </a:t>
            </a:r>
            <a:r>
              <a:rPr lang="cs-CZ" sz="1600" dirty="0"/>
              <a:t>hory		http://</a:t>
            </a:r>
            <a:r>
              <a:rPr lang="cs-CZ" sz="1600" dirty="0" smtClean="0"/>
              <a:t>www.clker.com/clipart-three-mountain-peaks-green.html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mrak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www.clker.com/clipart-25247.html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bublina</a:t>
            </a:r>
            <a:r>
              <a:rPr lang="cs-CZ" sz="1600" dirty="0"/>
              <a:t>		http://www.clker.com/clipart-2809.html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145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uživatel</cp:lastModifiedBy>
  <cp:revision>38</cp:revision>
  <dcterms:created xsi:type="dcterms:W3CDTF">2013-01-20T14:45:07Z</dcterms:created>
  <dcterms:modified xsi:type="dcterms:W3CDTF">2013-02-21T16:40:56Z</dcterms:modified>
</cp:coreProperties>
</file>