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8" r:id="rId2"/>
    <p:sldId id="256" r:id="rId3"/>
    <p:sldId id="257" r:id="rId4"/>
    <p:sldId id="263" r:id="rId5"/>
    <p:sldId id="262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3782263-AC2D-4AA8-A20E-7B84250EA1EB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1634459-3AA2-4C35-97AD-37894DD737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8783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82D95C2-F30D-4FFC-9555-91D235DF40E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E38B9-9C79-4520-BB43-EDB737B3427D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147FD-5D69-4B8C-A8AC-A6D0C49FC3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8FC52-9DE7-4940-B7D3-B46F729559E5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D818A-767E-47C6-9ADB-427216A423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EDED6-48D6-4F92-BF7D-17D2ADFE7F3A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8CF7B-9F12-4717-829F-10FF64F39B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B6F68-3E17-481E-B77D-6897E026FD7B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DEB42-A14F-4161-9DD8-A66A46A9C8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5B006-F07D-489C-B46B-92FE760E65C8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E61FB-B456-4844-8C17-DB51721259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47866-3BF6-4E05-B7B1-AA2C0C270EEF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D43D2-3E03-4FAC-957C-2B41A4034C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71A1A-1916-424B-A59D-B331666F99A8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AADC3-51A2-462C-B114-5482CA73A5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5C103-93E2-48F8-9CF3-1535F5CABBE6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99CDA-C3B9-4403-BBAC-04ACCF7F87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DECBB-80EA-494E-A5F5-575A8357D88B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AE5F5-0E44-4E63-BBF3-75002CEE0D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00B1F-25C3-4CD1-99FB-8F891DA3FADD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C1687-3C4B-43F6-AE4F-31FB083DD1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96AA3-DF95-45C5-AE63-EFE9261DE8B0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3CA42-E156-471A-B40C-C3F3E01313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F5F7B4-830A-43A4-9BEF-B91686221A54}" type="datetimeFigureOut">
              <a:rPr lang="cs-CZ"/>
              <a:pPr>
                <a:defRPr/>
              </a:pPr>
              <a:t>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00E7909-5D38-4E6F-A676-76A89DDEB7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VY_12_INOVACE_ČJ.1.Bal.06_Procvičování_malých_tiskacích_písmen_ve_slovech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29. 11. 2012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br>
              <a:rPr lang="cs-CZ" sz="1300" b="1" smtClean="0"/>
            </a:br>
            <a:r>
              <a:rPr lang="cs-CZ" sz="1300" smtClean="0"/>
              <a:t>Název: </a:t>
            </a:r>
            <a:r>
              <a:rPr lang="cs-CZ" sz="1300" b="1" smtClean="0"/>
              <a:t>   Procvičovaní malých tiskacích písmen ve slovech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 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je určena žákům prvního ročníku k procvičení čtení malých tiskacích písmen.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Žáci si uvědomují tvary malých tiskacích písmen a doplňují je do slov. Úkoly jsou vhodné především při genetické metodě čtení po dokončení  výuky velkých tiskacích písmen.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4338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www.clker.com/cliparts/T/Q/6/B/X/6/classrom-ina-hi.png"/>
          <p:cNvPicPr>
            <a:picLocks noChangeAspect="1" noChangeArrowheads="1"/>
          </p:cNvPicPr>
          <p:nvPr/>
        </p:nvPicPr>
        <p:blipFill>
          <a:blip r:embed="rId2"/>
          <a:srcRect l="3433" r="2934" b="3024"/>
          <a:stretch>
            <a:fillRect/>
          </a:stretch>
        </p:blipFill>
        <p:spPr bwMode="auto">
          <a:xfrm>
            <a:off x="539750" y="-15875"/>
            <a:ext cx="8353425" cy="646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7" descr="Logolinka ZŠ a MŠ Kladno, Norská 2633"/>
          <p:cNvPicPr>
            <a:picLocks noChangeAspect="1" noChangeArrowheads="1"/>
          </p:cNvPicPr>
          <p:nvPr/>
        </p:nvPicPr>
        <p:blipFill>
          <a:blip r:embed="rId3"/>
          <a:srcRect r="81781" b="5473"/>
          <a:stretch>
            <a:fillRect/>
          </a:stretch>
        </p:blipFill>
        <p:spPr bwMode="auto">
          <a:xfrm>
            <a:off x="0" y="82550"/>
            <a:ext cx="1820863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06413" y="6534150"/>
            <a:ext cx="8281987" cy="317500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sp>
        <p:nvSpPr>
          <p:cNvPr id="9" name="Obdélník 8"/>
          <p:cNvSpPr/>
          <p:nvPr/>
        </p:nvSpPr>
        <p:spPr>
          <a:xfrm>
            <a:off x="1061931" y="165186"/>
            <a:ext cx="6336704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Procvičování malých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tiskacích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písmen ve slovech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Volný tvar 24"/>
          <p:cNvSpPr/>
          <p:nvPr/>
        </p:nvSpPr>
        <p:spPr>
          <a:xfrm>
            <a:off x="3432175" y="1033463"/>
            <a:ext cx="1924050" cy="5183187"/>
          </a:xfrm>
          <a:custGeom>
            <a:avLst/>
            <a:gdLst>
              <a:gd name="connsiteX0" fmla="*/ 975816 w 1923631"/>
              <a:gd name="connsiteY0" fmla="*/ 98086 h 5183020"/>
              <a:gd name="connsiteX1" fmla="*/ 387988 w 1923631"/>
              <a:gd name="connsiteY1" fmla="*/ 903629 h 5183020"/>
              <a:gd name="connsiteX2" fmla="*/ 311788 w 1923631"/>
              <a:gd name="connsiteY2" fmla="*/ 1665629 h 5183020"/>
              <a:gd name="connsiteX3" fmla="*/ 300902 w 1923631"/>
              <a:gd name="connsiteY3" fmla="*/ 2362315 h 5183020"/>
              <a:gd name="connsiteX4" fmla="*/ 192045 w 1923631"/>
              <a:gd name="connsiteY4" fmla="*/ 3113429 h 5183020"/>
              <a:gd name="connsiteX5" fmla="*/ 279131 w 1923631"/>
              <a:gd name="connsiteY5" fmla="*/ 3548858 h 5183020"/>
              <a:gd name="connsiteX6" fmla="*/ 181159 w 1923631"/>
              <a:gd name="connsiteY6" fmla="*/ 4310858 h 5183020"/>
              <a:gd name="connsiteX7" fmla="*/ 6988 w 1923631"/>
              <a:gd name="connsiteY7" fmla="*/ 4833372 h 5183020"/>
              <a:gd name="connsiteX8" fmla="*/ 442416 w 1923631"/>
              <a:gd name="connsiteY8" fmla="*/ 5007543 h 5183020"/>
              <a:gd name="connsiteX9" fmla="*/ 1422131 w 1923631"/>
              <a:gd name="connsiteY9" fmla="*/ 5170829 h 5183020"/>
              <a:gd name="connsiteX10" fmla="*/ 1661616 w 1923631"/>
              <a:gd name="connsiteY10" fmla="*/ 4659201 h 5183020"/>
              <a:gd name="connsiteX11" fmla="*/ 1454788 w 1923631"/>
              <a:gd name="connsiteY11" fmla="*/ 3744801 h 5183020"/>
              <a:gd name="connsiteX12" fmla="*/ 1650731 w 1923631"/>
              <a:gd name="connsiteY12" fmla="*/ 3102543 h 5183020"/>
              <a:gd name="connsiteX13" fmla="*/ 1814016 w 1923631"/>
              <a:gd name="connsiteY13" fmla="*/ 2590915 h 5183020"/>
              <a:gd name="connsiteX14" fmla="*/ 1824902 w 1923631"/>
              <a:gd name="connsiteY14" fmla="*/ 2046629 h 5183020"/>
              <a:gd name="connsiteX15" fmla="*/ 1661616 w 1923631"/>
              <a:gd name="connsiteY15" fmla="*/ 1524115 h 5183020"/>
              <a:gd name="connsiteX16" fmla="*/ 1814016 w 1923631"/>
              <a:gd name="connsiteY16" fmla="*/ 1132229 h 5183020"/>
              <a:gd name="connsiteX17" fmla="*/ 1922873 w 1923631"/>
              <a:gd name="connsiteY17" fmla="*/ 577058 h 5183020"/>
              <a:gd name="connsiteX18" fmla="*/ 1759588 w 1923631"/>
              <a:gd name="connsiteY18" fmla="*/ 283143 h 5183020"/>
              <a:gd name="connsiteX19" fmla="*/ 1204416 w 1923631"/>
              <a:gd name="connsiteY19" fmla="*/ 32772 h 5183020"/>
              <a:gd name="connsiteX20" fmla="*/ 975816 w 1923631"/>
              <a:gd name="connsiteY20" fmla="*/ 98086 h 5183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923631" h="5183020">
                <a:moveTo>
                  <a:pt x="975816" y="98086"/>
                </a:moveTo>
                <a:cubicBezTo>
                  <a:pt x="839745" y="243229"/>
                  <a:pt x="498659" y="642372"/>
                  <a:pt x="387988" y="903629"/>
                </a:cubicBezTo>
                <a:cubicBezTo>
                  <a:pt x="277317" y="1164886"/>
                  <a:pt x="326302" y="1422515"/>
                  <a:pt x="311788" y="1665629"/>
                </a:cubicBezTo>
                <a:cubicBezTo>
                  <a:pt x="297274" y="1908743"/>
                  <a:pt x="320859" y="2121015"/>
                  <a:pt x="300902" y="2362315"/>
                </a:cubicBezTo>
                <a:cubicBezTo>
                  <a:pt x="280945" y="2603615"/>
                  <a:pt x="195673" y="2915672"/>
                  <a:pt x="192045" y="3113429"/>
                </a:cubicBezTo>
                <a:cubicBezTo>
                  <a:pt x="188417" y="3311186"/>
                  <a:pt x="280945" y="3349287"/>
                  <a:pt x="279131" y="3548858"/>
                </a:cubicBezTo>
                <a:cubicBezTo>
                  <a:pt x="277317" y="3748429"/>
                  <a:pt x="226516" y="4096772"/>
                  <a:pt x="181159" y="4310858"/>
                </a:cubicBezTo>
                <a:cubicBezTo>
                  <a:pt x="135802" y="4524944"/>
                  <a:pt x="-36555" y="4717258"/>
                  <a:pt x="6988" y="4833372"/>
                </a:cubicBezTo>
                <a:cubicBezTo>
                  <a:pt x="50531" y="4949486"/>
                  <a:pt x="206559" y="4951300"/>
                  <a:pt x="442416" y="5007543"/>
                </a:cubicBezTo>
                <a:cubicBezTo>
                  <a:pt x="678273" y="5063786"/>
                  <a:pt x="1218931" y="5228886"/>
                  <a:pt x="1422131" y="5170829"/>
                </a:cubicBezTo>
                <a:cubicBezTo>
                  <a:pt x="1625331" y="5112772"/>
                  <a:pt x="1656173" y="4896872"/>
                  <a:pt x="1661616" y="4659201"/>
                </a:cubicBezTo>
                <a:cubicBezTo>
                  <a:pt x="1667059" y="4421530"/>
                  <a:pt x="1456602" y="4004244"/>
                  <a:pt x="1454788" y="3744801"/>
                </a:cubicBezTo>
                <a:cubicBezTo>
                  <a:pt x="1452974" y="3485358"/>
                  <a:pt x="1590860" y="3294857"/>
                  <a:pt x="1650731" y="3102543"/>
                </a:cubicBezTo>
                <a:cubicBezTo>
                  <a:pt x="1710602" y="2910229"/>
                  <a:pt x="1784987" y="2766901"/>
                  <a:pt x="1814016" y="2590915"/>
                </a:cubicBezTo>
                <a:cubicBezTo>
                  <a:pt x="1843045" y="2414929"/>
                  <a:pt x="1850302" y="2224429"/>
                  <a:pt x="1824902" y="2046629"/>
                </a:cubicBezTo>
                <a:cubicBezTo>
                  <a:pt x="1799502" y="1868829"/>
                  <a:pt x="1663430" y="1676515"/>
                  <a:pt x="1661616" y="1524115"/>
                </a:cubicBezTo>
                <a:cubicBezTo>
                  <a:pt x="1659802" y="1371715"/>
                  <a:pt x="1770473" y="1290072"/>
                  <a:pt x="1814016" y="1132229"/>
                </a:cubicBezTo>
                <a:cubicBezTo>
                  <a:pt x="1857559" y="974386"/>
                  <a:pt x="1931944" y="718572"/>
                  <a:pt x="1922873" y="577058"/>
                </a:cubicBezTo>
                <a:cubicBezTo>
                  <a:pt x="1913802" y="435544"/>
                  <a:pt x="1879331" y="373857"/>
                  <a:pt x="1759588" y="283143"/>
                </a:cubicBezTo>
                <a:cubicBezTo>
                  <a:pt x="1639845" y="192429"/>
                  <a:pt x="1336859" y="61800"/>
                  <a:pt x="1204416" y="32772"/>
                </a:cubicBezTo>
                <a:cubicBezTo>
                  <a:pt x="1071973" y="3744"/>
                  <a:pt x="1111887" y="-47057"/>
                  <a:pt x="975816" y="98086"/>
                </a:cubicBezTo>
                <a:close/>
              </a:path>
            </a:pathLst>
          </a:cu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Doplň do slov chybějící písmeno.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15090" y="1146451"/>
            <a:ext cx="126989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au__o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73175" y="2852935"/>
            <a:ext cx="133478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tašk__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56531" y="3645023"/>
            <a:ext cx="124264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__yba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56531" y="4581127"/>
            <a:ext cx="137146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krá__a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39846" y="2060847"/>
            <a:ext cx="1420389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__očka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652120" y="1135037"/>
            <a:ext cx="147668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baná__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10205" y="2841521"/>
            <a:ext cx="123585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ko__a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93561" y="3633609"/>
            <a:ext cx="118891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__ota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93561" y="4569713"/>
            <a:ext cx="1346844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opic__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05162" y="2045980"/>
            <a:ext cx="101944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__ev</a:t>
            </a:r>
          </a:p>
        </p:txBody>
      </p:sp>
      <p:pic>
        <p:nvPicPr>
          <p:cNvPr id="16397" name="Picture 4" descr="http://www.clker.com/cliparts/c/2/8/4/11954430831897918159TheStructorr_Lamborghini_Gallardo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6850" y="1084263"/>
            <a:ext cx="1639888" cy="56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4813" y="1731963"/>
            <a:ext cx="11652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Picture 2" descr="http://www.clker.com/cliparts/8/4/2/9/11949855122127008465vacca_pezzata_rossa_val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8150" y="4497388"/>
            <a:ext cx="1098550" cy="72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Picture 8" descr="http://www.clker.com/cliparts/c/6/9/I/S/s/lion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10413" y="1681163"/>
            <a:ext cx="1287462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9925" y="893763"/>
            <a:ext cx="132715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Picture 6" descr="http://www.clker.com/cliparts/4/4/8/4/11954413581415126884johnny_automatic_generic_fish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4163" y="3616325"/>
            <a:ext cx="1552575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3" name="Picture 2" descr="http://www.clker.com/cliparts/e/5/e/e/1195440977265808231johnny_automatic_goat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35788" y="2892425"/>
            <a:ext cx="1420812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4" name="Picture 6" descr="http://www.clker.com/cliparts/e/8/1/a/11949853511374305291borsa_estiva_architetto__01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90575" y="2795588"/>
            <a:ext cx="541338" cy="70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5" name="Picture 8" descr="http://www.clker.com/cliparts/2/5/5/5/11949864361651380699hiking_boot_jarno_vasama_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169150" y="3735388"/>
            <a:ext cx="709613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6" name="Picture 2" descr="http://www.clker.com/cliparts/T/d/l/x/E/r/ape-m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262813" y="4411663"/>
            <a:ext cx="841375" cy="150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Obdélník 25"/>
          <p:cNvSpPr/>
          <p:nvPr/>
        </p:nvSpPr>
        <p:spPr>
          <a:xfrm>
            <a:off x="4671115" y="1288316"/>
            <a:ext cx="351378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946785" y="2016271"/>
            <a:ext cx="412292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359300" y="2410655"/>
            <a:ext cx="40908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237112" y="1744448"/>
            <a:ext cx="35458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070239" y="2799065"/>
            <a:ext cx="41870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541912" y="3297024"/>
            <a:ext cx="304892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055766" y="3466848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375039" y="4118568"/>
            <a:ext cx="42351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946785" y="4642926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427183" y="5043684"/>
            <a:ext cx="373820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1309688" y="4835525"/>
            <a:ext cx="6348412" cy="1893888"/>
          </a:xfrm>
          <a:custGeom>
            <a:avLst/>
            <a:gdLst>
              <a:gd name="connsiteX0" fmla="*/ 1793288 w 6348279"/>
              <a:gd name="connsiteY0" fmla="*/ 8184 h 1893774"/>
              <a:gd name="connsiteX1" fmla="*/ 312830 w 6348279"/>
              <a:gd name="connsiteY1" fmla="*/ 410955 h 1893774"/>
              <a:gd name="connsiteX2" fmla="*/ 62459 w 6348279"/>
              <a:gd name="connsiteY2" fmla="*/ 977012 h 1893774"/>
              <a:gd name="connsiteX3" fmla="*/ 95116 w 6348279"/>
              <a:gd name="connsiteY3" fmla="*/ 1619270 h 1893774"/>
              <a:gd name="connsiteX4" fmla="*/ 1074830 w 6348279"/>
              <a:gd name="connsiteY4" fmla="*/ 1782555 h 1893774"/>
              <a:gd name="connsiteX5" fmla="*/ 1760630 w 6348279"/>
              <a:gd name="connsiteY5" fmla="*/ 1706355 h 1893774"/>
              <a:gd name="connsiteX6" fmla="*/ 3273745 w 6348279"/>
              <a:gd name="connsiteY6" fmla="*/ 1891412 h 1893774"/>
              <a:gd name="connsiteX7" fmla="*/ 4253459 w 6348279"/>
              <a:gd name="connsiteY7" fmla="*/ 1804327 h 1893774"/>
              <a:gd name="connsiteX8" fmla="*/ 4634459 w 6348279"/>
              <a:gd name="connsiteY8" fmla="*/ 1706355 h 1893774"/>
              <a:gd name="connsiteX9" fmla="*/ 5668602 w 6348279"/>
              <a:gd name="connsiteY9" fmla="*/ 1749898 h 1893774"/>
              <a:gd name="connsiteX10" fmla="*/ 6267316 w 6348279"/>
              <a:gd name="connsiteY10" fmla="*/ 1597498 h 1893774"/>
              <a:gd name="connsiteX11" fmla="*/ 6223773 w 6348279"/>
              <a:gd name="connsiteY11" fmla="*/ 661327 h 1893774"/>
              <a:gd name="connsiteX12" fmla="*/ 5178745 w 6348279"/>
              <a:gd name="connsiteY12" fmla="*/ 117041 h 1893774"/>
              <a:gd name="connsiteX13" fmla="*/ 4449402 w 6348279"/>
              <a:gd name="connsiteY13" fmla="*/ 334755 h 1893774"/>
              <a:gd name="connsiteX14" fmla="*/ 3589430 w 6348279"/>
              <a:gd name="connsiteY14" fmla="*/ 215012 h 1893774"/>
              <a:gd name="connsiteX15" fmla="*/ 2609716 w 6348279"/>
              <a:gd name="connsiteY15" fmla="*/ 19070 h 1893774"/>
              <a:gd name="connsiteX16" fmla="*/ 2130745 w 6348279"/>
              <a:gd name="connsiteY16" fmla="*/ 127927 h 1893774"/>
              <a:gd name="connsiteX17" fmla="*/ 1793288 w 6348279"/>
              <a:gd name="connsiteY17" fmla="*/ 8184 h 1893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348279" h="1893774">
                <a:moveTo>
                  <a:pt x="1793288" y="8184"/>
                </a:moveTo>
                <a:cubicBezTo>
                  <a:pt x="1490302" y="55355"/>
                  <a:pt x="601301" y="249484"/>
                  <a:pt x="312830" y="410955"/>
                </a:cubicBezTo>
                <a:cubicBezTo>
                  <a:pt x="24359" y="572426"/>
                  <a:pt x="98745" y="775626"/>
                  <a:pt x="62459" y="977012"/>
                </a:cubicBezTo>
                <a:cubicBezTo>
                  <a:pt x="26173" y="1178398"/>
                  <a:pt x="-73612" y="1485013"/>
                  <a:pt x="95116" y="1619270"/>
                </a:cubicBezTo>
                <a:cubicBezTo>
                  <a:pt x="263844" y="1753527"/>
                  <a:pt x="797244" y="1768041"/>
                  <a:pt x="1074830" y="1782555"/>
                </a:cubicBezTo>
                <a:cubicBezTo>
                  <a:pt x="1352416" y="1797069"/>
                  <a:pt x="1394144" y="1688212"/>
                  <a:pt x="1760630" y="1706355"/>
                </a:cubicBezTo>
                <a:cubicBezTo>
                  <a:pt x="2127116" y="1724498"/>
                  <a:pt x="2858274" y="1875083"/>
                  <a:pt x="3273745" y="1891412"/>
                </a:cubicBezTo>
                <a:cubicBezTo>
                  <a:pt x="3689216" y="1907741"/>
                  <a:pt x="4026673" y="1835170"/>
                  <a:pt x="4253459" y="1804327"/>
                </a:cubicBezTo>
                <a:cubicBezTo>
                  <a:pt x="4480245" y="1773484"/>
                  <a:pt x="4398602" y="1715427"/>
                  <a:pt x="4634459" y="1706355"/>
                </a:cubicBezTo>
                <a:cubicBezTo>
                  <a:pt x="4870316" y="1697284"/>
                  <a:pt x="5396459" y="1768041"/>
                  <a:pt x="5668602" y="1749898"/>
                </a:cubicBezTo>
                <a:cubicBezTo>
                  <a:pt x="5940745" y="1731755"/>
                  <a:pt x="6174788" y="1778927"/>
                  <a:pt x="6267316" y="1597498"/>
                </a:cubicBezTo>
                <a:cubicBezTo>
                  <a:pt x="6359845" y="1416070"/>
                  <a:pt x="6405201" y="908070"/>
                  <a:pt x="6223773" y="661327"/>
                </a:cubicBezTo>
                <a:cubicBezTo>
                  <a:pt x="6042345" y="414584"/>
                  <a:pt x="5474474" y="171470"/>
                  <a:pt x="5178745" y="117041"/>
                </a:cubicBezTo>
                <a:cubicBezTo>
                  <a:pt x="4883017" y="62612"/>
                  <a:pt x="4714288" y="318427"/>
                  <a:pt x="4449402" y="334755"/>
                </a:cubicBezTo>
                <a:cubicBezTo>
                  <a:pt x="4184516" y="351083"/>
                  <a:pt x="3896044" y="267626"/>
                  <a:pt x="3589430" y="215012"/>
                </a:cubicBezTo>
                <a:cubicBezTo>
                  <a:pt x="3282816" y="162398"/>
                  <a:pt x="2852830" y="33584"/>
                  <a:pt x="2609716" y="19070"/>
                </a:cubicBezTo>
                <a:cubicBezTo>
                  <a:pt x="2366602" y="4556"/>
                  <a:pt x="2265002" y="122484"/>
                  <a:pt x="2130745" y="127927"/>
                </a:cubicBezTo>
                <a:cubicBezTo>
                  <a:pt x="1996488" y="133370"/>
                  <a:pt x="2096274" y="-38987"/>
                  <a:pt x="1793288" y="8184"/>
                </a:cubicBezTo>
                <a:close/>
              </a:path>
            </a:pathLst>
          </a:cu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Urči, kterými písmeny začínají slova podle obrázků.</a:t>
            </a:r>
          </a:p>
        </p:txBody>
      </p:sp>
      <p:pic>
        <p:nvPicPr>
          <p:cNvPr id="17411" name="Picture 16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1638" y="1012825"/>
            <a:ext cx="2401887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http://www.clker.com/cliparts/f/e/b/7/12296939701790056732rg1024_Tree.svg.h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03525" y="1012825"/>
            <a:ext cx="1177925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" descr="http://www.clker.com/cliparts/a/e/7/a/1194985162469795488bus1_jarno_vasamaa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0825" y="898525"/>
            <a:ext cx="2857500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8" descr="http://www.clker.com/cliparts/6/e/8/4/1206561522317245030Rocket000_fruit-cherries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6100" y="2886075"/>
            <a:ext cx="1652588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2" descr="http://www.clker.com/cliparts/q/f/1/g/n/a/water-melon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18325" y="869950"/>
            <a:ext cx="1778000" cy="1525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4" descr="http://www.clker.com/cliparts/2/0/e/3/13232021162054755000Perched%20Parrot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19575" y="2576513"/>
            <a:ext cx="1635125" cy="2036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4" descr="http://www.clker.com/cliparts/8/8/c/f/1197148556348547433freedo_Cactus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38475" y="2727325"/>
            <a:ext cx="708025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6" descr="http://www.clker.com/cliparts/3/7/a/1/1237915744203031815johnny_automatic_snail_2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19800" y="3008313"/>
            <a:ext cx="285750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4469422" y="5471551"/>
            <a:ext cx="691215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489634" y="5148385"/>
            <a:ext cx="521297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978500" y="5474975"/>
            <a:ext cx="521297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165850" y="5493341"/>
            <a:ext cx="341760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715671" y="5609010"/>
            <a:ext cx="495649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84891" y="4828644"/>
            <a:ext cx="436338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608537" y="4861953"/>
            <a:ext cx="486030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44084" y="5000061"/>
            <a:ext cx="404278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rdce 57"/>
          <p:cNvSpPr/>
          <p:nvPr/>
        </p:nvSpPr>
        <p:spPr>
          <a:xfrm>
            <a:off x="4362450" y="1314450"/>
            <a:ext cx="882650" cy="795338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7673975" y="1493838"/>
            <a:ext cx="838200" cy="64611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5448300" y="1358900"/>
            <a:ext cx="838200" cy="646113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1052513" y="1493838"/>
            <a:ext cx="838200" cy="64611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4" name="Volný tvar 53"/>
          <p:cNvSpPr/>
          <p:nvPr/>
        </p:nvSpPr>
        <p:spPr>
          <a:xfrm>
            <a:off x="1995488" y="1165225"/>
            <a:ext cx="1087437" cy="812800"/>
          </a:xfrm>
          <a:custGeom>
            <a:avLst/>
            <a:gdLst>
              <a:gd name="connsiteX0" fmla="*/ 388067 w 1086859"/>
              <a:gd name="connsiteY0" fmla="*/ 22986 h 812854"/>
              <a:gd name="connsiteX1" fmla="*/ 17953 w 1086859"/>
              <a:gd name="connsiteY1" fmla="*/ 327786 h 812854"/>
              <a:gd name="connsiteX2" fmla="*/ 94153 w 1086859"/>
              <a:gd name="connsiteY2" fmla="*/ 665243 h 812854"/>
              <a:gd name="connsiteX3" fmla="*/ 409838 w 1086859"/>
              <a:gd name="connsiteY3" fmla="*/ 763214 h 812854"/>
              <a:gd name="connsiteX4" fmla="*/ 605781 w 1086859"/>
              <a:gd name="connsiteY4" fmla="*/ 806757 h 812854"/>
              <a:gd name="connsiteX5" fmla="*/ 725524 w 1086859"/>
              <a:gd name="connsiteY5" fmla="*/ 632586 h 812854"/>
              <a:gd name="connsiteX6" fmla="*/ 932353 w 1086859"/>
              <a:gd name="connsiteY6" fmla="*/ 708786 h 812854"/>
              <a:gd name="connsiteX7" fmla="*/ 1084753 w 1086859"/>
              <a:gd name="connsiteY7" fmla="*/ 469300 h 812854"/>
              <a:gd name="connsiteX8" fmla="*/ 1008553 w 1086859"/>
              <a:gd name="connsiteY8" fmla="*/ 306014 h 812854"/>
              <a:gd name="connsiteX9" fmla="*/ 834381 w 1086859"/>
              <a:gd name="connsiteY9" fmla="*/ 55643 h 812854"/>
              <a:gd name="connsiteX10" fmla="*/ 779953 w 1086859"/>
              <a:gd name="connsiteY10" fmla="*/ 120957 h 812854"/>
              <a:gd name="connsiteX11" fmla="*/ 573124 w 1086859"/>
              <a:gd name="connsiteY11" fmla="*/ 55643 h 812854"/>
              <a:gd name="connsiteX12" fmla="*/ 486038 w 1086859"/>
              <a:gd name="connsiteY12" fmla="*/ 22986 h 812854"/>
              <a:gd name="connsiteX13" fmla="*/ 388067 w 1086859"/>
              <a:gd name="connsiteY13" fmla="*/ 22986 h 812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086859" h="812854">
                <a:moveTo>
                  <a:pt x="388067" y="22986"/>
                </a:moveTo>
                <a:cubicBezTo>
                  <a:pt x="310053" y="73786"/>
                  <a:pt x="66939" y="220743"/>
                  <a:pt x="17953" y="327786"/>
                </a:cubicBezTo>
                <a:cubicBezTo>
                  <a:pt x="-31033" y="434829"/>
                  <a:pt x="28839" y="592672"/>
                  <a:pt x="94153" y="665243"/>
                </a:cubicBezTo>
                <a:cubicBezTo>
                  <a:pt x="159467" y="737814"/>
                  <a:pt x="324567" y="739628"/>
                  <a:pt x="409838" y="763214"/>
                </a:cubicBezTo>
                <a:cubicBezTo>
                  <a:pt x="495109" y="786800"/>
                  <a:pt x="553167" y="828528"/>
                  <a:pt x="605781" y="806757"/>
                </a:cubicBezTo>
                <a:cubicBezTo>
                  <a:pt x="658395" y="784986"/>
                  <a:pt x="671095" y="648915"/>
                  <a:pt x="725524" y="632586"/>
                </a:cubicBezTo>
                <a:cubicBezTo>
                  <a:pt x="779953" y="616257"/>
                  <a:pt x="872481" y="736000"/>
                  <a:pt x="932353" y="708786"/>
                </a:cubicBezTo>
                <a:cubicBezTo>
                  <a:pt x="992225" y="681572"/>
                  <a:pt x="1072053" y="536429"/>
                  <a:pt x="1084753" y="469300"/>
                </a:cubicBezTo>
                <a:cubicBezTo>
                  <a:pt x="1097453" y="402171"/>
                  <a:pt x="1050282" y="374957"/>
                  <a:pt x="1008553" y="306014"/>
                </a:cubicBezTo>
                <a:cubicBezTo>
                  <a:pt x="966824" y="237071"/>
                  <a:pt x="872481" y="86486"/>
                  <a:pt x="834381" y="55643"/>
                </a:cubicBezTo>
                <a:cubicBezTo>
                  <a:pt x="796281" y="24800"/>
                  <a:pt x="823496" y="120957"/>
                  <a:pt x="779953" y="120957"/>
                </a:cubicBezTo>
                <a:cubicBezTo>
                  <a:pt x="736410" y="120957"/>
                  <a:pt x="622110" y="71971"/>
                  <a:pt x="573124" y="55643"/>
                </a:cubicBezTo>
                <a:cubicBezTo>
                  <a:pt x="524138" y="39315"/>
                  <a:pt x="509624" y="24800"/>
                  <a:pt x="486038" y="22986"/>
                </a:cubicBezTo>
                <a:cubicBezTo>
                  <a:pt x="462452" y="21172"/>
                  <a:pt x="466081" y="-27814"/>
                  <a:pt x="388067" y="22986"/>
                </a:cubicBezTo>
                <a:close/>
              </a:path>
            </a:pathLst>
          </a:cu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3" name="Volný tvar 52"/>
          <p:cNvSpPr/>
          <p:nvPr/>
        </p:nvSpPr>
        <p:spPr>
          <a:xfrm>
            <a:off x="6545263" y="1327150"/>
            <a:ext cx="1087437" cy="812800"/>
          </a:xfrm>
          <a:custGeom>
            <a:avLst/>
            <a:gdLst>
              <a:gd name="connsiteX0" fmla="*/ 388067 w 1086859"/>
              <a:gd name="connsiteY0" fmla="*/ 22986 h 812854"/>
              <a:gd name="connsiteX1" fmla="*/ 17953 w 1086859"/>
              <a:gd name="connsiteY1" fmla="*/ 327786 h 812854"/>
              <a:gd name="connsiteX2" fmla="*/ 94153 w 1086859"/>
              <a:gd name="connsiteY2" fmla="*/ 665243 h 812854"/>
              <a:gd name="connsiteX3" fmla="*/ 409838 w 1086859"/>
              <a:gd name="connsiteY3" fmla="*/ 763214 h 812854"/>
              <a:gd name="connsiteX4" fmla="*/ 605781 w 1086859"/>
              <a:gd name="connsiteY4" fmla="*/ 806757 h 812854"/>
              <a:gd name="connsiteX5" fmla="*/ 725524 w 1086859"/>
              <a:gd name="connsiteY5" fmla="*/ 632586 h 812854"/>
              <a:gd name="connsiteX6" fmla="*/ 932353 w 1086859"/>
              <a:gd name="connsiteY6" fmla="*/ 708786 h 812854"/>
              <a:gd name="connsiteX7" fmla="*/ 1084753 w 1086859"/>
              <a:gd name="connsiteY7" fmla="*/ 469300 h 812854"/>
              <a:gd name="connsiteX8" fmla="*/ 1008553 w 1086859"/>
              <a:gd name="connsiteY8" fmla="*/ 306014 h 812854"/>
              <a:gd name="connsiteX9" fmla="*/ 834381 w 1086859"/>
              <a:gd name="connsiteY9" fmla="*/ 55643 h 812854"/>
              <a:gd name="connsiteX10" fmla="*/ 779953 w 1086859"/>
              <a:gd name="connsiteY10" fmla="*/ 120957 h 812854"/>
              <a:gd name="connsiteX11" fmla="*/ 573124 w 1086859"/>
              <a:gd name="connsiteY11" fmla="*/ 55643 h 812854"/>
              <a:gd name="connsiteX12" fmla="*/ 486038 w 1086859"/>
              <a:gd name="connsiteY12" fmla="*/ 22986 h 812854"/>
              <a:gd name="connsiteX13" fmla="*/ 388067 w 1086859"/>
              <a:gd name="connsiteY13" fmla="*/ 22986 h 812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086859" h="812854">
                <a:moveTo>
                  <a:pt x="388067" y="22986"/>
                </a:moveTo>
                <a:cubicBezTo>
                  <a:pt x="310053" y="73786"/>
                  <a:pt x="66939" y="220743"/>
                  <a:pt x="17953" y="327786"/>
                </a:cubicBezTo>
                <a:cubicBezTo>
                  <a:pt x="-31033" y="434829"/>
                  <a:pt x="28839" y="592672"/>
                  <a:pt x="94153" y="665243"/>
                </a:cubicBezTo>
                <a:cubicBezTo>
                  <a:pt x="159467" y="737814"/>
                  <a:pt x="324567" y="739628"/>
                  <a:pt x="409838" y="763214"/>
                </a:cubicBezTo>
                <a:cubicBezTo>
                  <a:pt x="495109" y="786800"/>
                  <a:pt x="553167" y="828528"/>
                  <a:pt x="605781" y="806757"/>
                </a:cubicBezTo>
                <a:cubicBezTo>
                  <a:pt x="658395" y="784986"/>
                  <a:pt x="671095" y="648915"/>
                  <a:pt x="725524" y="632586"/>
                </a:cubicBezTo>
                <a:cubicBezTo>
                  <a:pt x="779953" y="616257"/>
                  <a:pt x="872481" y="736000"/>
                  <a:pt x="932353" y="708786"/>
                </a:cubicBezTo>
                <a:cubicBezTo>
                  <a:pt x="992225" y="681572"/>
                  <a:pt x="1072053" y="536429"/>
                  <a:pt x="1084753" y="469300"/>
                </a:cubicBezTo>
                <a:cubicBezTo>
                  <a:pt x="1097453" y="402171"/>
                  <a:pt x="1050282" y="374957"/>
                  <a:pt x="1008553" y="306014"/>
                </a:cubicBezTo>
                <a:cubicBezTo>
                  <a:pt x="966824" y="237071"/>
                  <a:pt x="872481" y="86486"/>
                  <a:pt x="834381" y="55643"/>
                </a:cubicBezTo>
                <a:cubicBezTo>
                  <a:pt x="796281" y="24800"/>
                  <a:pt x="823496" y="120957"/>
                  <a:pt x="779953" y="120957"/>
                </a:cubicBezTo>
                <a:cubicBezTo>
                  <a:pt x="736410" y="120957"/>
                  <a:pt x="622110" y="71971"/>
                  <a:pt x="573124" y="55643"/>
                </a:cubicBezTo>
                <a:cubicBezTo>
                  <a:pt x="524138" y="39315"/>
                  <a:pt x="509624" y="24800"/>
                  <a:pt x="486038" y="22986"/>
                </a:cubicBezTo>
                <a:cubicBezTo>
                  <a:pt x="462452" y="21172"/>
                  <a:pt x="466081" y="-27814"/>
                  <a:pt x="388067" y="22986"/>
                </a:cubicBezTo>
                <a:close/>
              </a:path>
            </a:pathLst>
          </a:cu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0" name="Výbuch 1 49"/>
          <p:cNvSpPr/>
          <p:nvPr/>
        </p:nvSpPr>
        <p:spPr>
          <a:xfrm>
            <a:off x="7935913" y="544513"/>
            <a:ext cx="1154112" cy="950912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7" name="Výbuch 1 46"/>
          <p:cNvSpPr/>
          <p:nvPr/>
        </p:nvSpPr>
        <p:spPr>
          <a:xfrm>
            <a:off x="38100" y="936625"/>
            <a:ext cx="1154113" cy="950913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Postupně zapiš slova do mřížek podle čísel.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Můžeš psát velkými písmeny. 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2276475"/>
          <a:ext cx="3600000" cy="720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3800" y="2276475"/>
          <a:ext cx="2880000" cy="7200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5288" y="3933825"/>
          <a:ext cx="432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292725" y="3933825"/>
          <a:ext cx="2880000" cy="720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288" y="5516563"/>
          <a:ext cx="2880000" cy="720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4672013" y="5516563"/>
          <a:ext cx="3600000" cy="7200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3419872" y="299695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259632" y="621166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96336" y="460898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668344" y="621166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979712" y="299695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967911" y="460898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699792" y="621166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715438" y="299120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53629" y="621166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020272" y="621166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27803" y="297788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595156" y="297788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92D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139952" y="461704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31448" y="458351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876256" y="461704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436096" y="462332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259632" y="462332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995295" y="621166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5560537" y="621166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6228184" y="620075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135421" y="295847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92D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8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2696738" y="458351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8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88024" y="618134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8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199474" y="295657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5861212" y="295657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92D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9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7298261" y="295657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92D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9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3419872" y="458350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9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6163342" y="457943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9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1038840" y="1433174"/>
            <a:ext cx="89479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a=1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2215094" y="1268760"/>
            <a:ext cx="78098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í=2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4330207" y="1271436"/>
            <a:ext cx="91563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d=3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6634037" y="1403195"/>
            <a:ext cx="888385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k=4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5463508" y="1307232"/>
            <a:ext cx="79541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=5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137546" y="1019854"/>
            <a:ext cx="91563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p=6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7723377" y="1464009"/>
            <a:ext cx="83067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ř=7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8135353" y="663950"/>
            <a:ext cx="82747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t=8</a:t>
            </a:r>
          </a:p>
        </p:txBody>
      </p:sp>
      <p:sp>
        <p:nvSpPr>
          <p:cNvPr id="49" name="Výbuch 1 48"/>
          <p:cNvSpPr/>
          <p:nvPr/>
        </p:nvSpPr>
        <p:spPr>
          <a:xfrm>
            <a:off x="3208338" y="1314450"/>
            <a:ext cx="1154112" cy="949325"/>
          </a:xfrm>
          <a:prstGeom prst="irregularSeal1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335027" y="1465912"/>
            <a:ext cx="899605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e=9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3176588" y="896938"/>
            <a:ext cx="2533650" cy="5776912"/>
          </a:xfrm>
          <a:custGeom>
            <a:avLst/>
            <a:gdLst>
              <a:gd name="connsiteX0" fmla="*/ 1569588 w 2533598"/>
              <a:gd name="connsiteY0" fmla="*/ 170517 h 5776800"/>
              <a:gd name="connsiteX1" fmla="*/ 1057960 w 2533598"/>
              <a:gd name="connsiteY1" fmla="*/ 420888 h 5776800"/>
              <a:gd name="connsiteX2" fmla="*/ 502788 w 2533598"/>
              <a:gd name="connsiteY2" fmla="*/ 486203 h 5776800"/>
              <a:gd name="connsiteX3" fmla="*/ 731388 w 2533598"/>
              <a:gd name="connsiteY3" fmla="*/ 943403 h 5776800"/>
              <a:gd name="connsiteX4" fmla="*/ 589874 w 2533598"/>
              <a:gd name="connsiteY4" fmla="*/ 1563888 h 5776800"/>
              <a:gd name="connsiteX5" fmla="*/ 666074 w 2533598"/>
              <a:gd name="connsiteY5" fmla="*/ 2010203 h 5776800"/>
              <a:gd name="connsiteX6" fmla="*/ 470131 w 2533598"/>
              <a:gd name="connsiteY6" fmla="*/ 2423860 h 5776800"/>
              <a:gd name="connsiteX7" fmla="*/ 764046 w 2533598"/>
              <a:gd name="connsiteY7" fmla="*/ 2630688 h 5776800"/>
              <a:gd name="connsiteX8" fmla="*/ 404817 w 2533598"/>
              <a:gd name="connsiteY8" fmla="*/ 2989917 h 5776800"/>
              <a:gd name="connsiteX9" fmla="*/ 252417 w 2533598"/>
              <a:gd name="connsiteY9" fmla="*/ 3294717 h 5776800"/>
              <a:gd name="connsiteX10" fmla="*/ 426588 w 2533598"/>
              <a:gd name="connsiteY10" fmla="*/ 3610403 h 5776800"/>
              <a:gd name="connsiteX11" fmla="*/ 491903 w 2533598"/>
              <a:gd name="connsiteY11" fmla="*/ 3969631 h 5776800"/>
              <a:gd name="connsiteX12" fmla="*/ 350388 w 2533598"/>
              <a:gd name="connsiteY12" fmla="*/ 4720746 h 5776800"/>
              <a:gd name="connsiteX13" fmla="*/ 12931 w 2533598"/>
              <a:gd name="connsiteY13" fmla="*/ 4982003 h 5776800"/>
              <a:gd name="connsiteX14" fmla="*/ 110903 w 2533598"/>
              <a:gd name="connsiteY14" fmla="*/ 5297688 h 5776800"/>
              <a:gd name="connsiteX15" fmla="*/ 491903 w 2533598"/>
              <a:gd name="connsiteY15" fmla="*/ 5646031 h 5776800"/>
              <a:gd name="connsiteX16" fmla="*/ 1134160 w 2533598"/>
              <a:gd name="connsiteY16" fmla="*/ 5776660 h 5776800"/>
              <a:gd name="connsiteX17" fmla="*/ 2309817 w 2533598"/>
              <a:gd name="connsiteY17" fmla="*/ 5656917 h 5776800"/>
              <a:gd name="connsiteX18" fmla="*/ 2516646 w 2533598"/>
              <a:gd name="connsiteY18" fmla="*/ 5134403 h 5776800"/>
              <a:gd name="connsiteX19" fmla="*/ 2070331 w 2533598"/>
              <a:gd name="connsiteY19" fmla="*/ 4230888 h 5776800"/>
              <a:gd name="connsiteX20" fmla="*/ 1983246 w 2533598"/>
              <a:gd name="connsiteY20" fmla="*/ 3338260 h 5776800"/>
              <a:gd name="connsiteX21" fmla="*/ 2288046 w 2533598"/>
              <a:gd name="connsiteY21" fmla="*/ 2576260 h 5776800"/>
              <a:gd name="connsiteX22" fmla="*/ 2277160 w 2533598"/>
              <a:gd name="connsiteY22" fmla="*/ 2042860 h 5776800"/>
              <a:gd name="connsiteX23" fmla="*/ 2070331 w 2533598"/>
              <a:gd name="connsiteY23" fmla="*/ 1618317 h 5776800"/>
              <a:gd name="connsiteX24" fmla="*/ 2157417 w 2533598"/>
              <a:gd name="connsiteY24" fmla="*/ 1019603 h 5776800"/>
              <a:gd name="connsiteX25" fmla="*/ 2288046 w 2533598"/>
              <a:gd name="connsiteY25" fmla="*/ 497088 h 5776800"/>
              <a:gd name="connsiteX26" fmla="*/ 2353360 w 2533598"/>
              <a:gd name="connsiteY26" fmla="*/ 83431 h 5776800"/>
              <a:gd name="connsiteX27" fmla="*/ 1819960 w 2533598"/>
              <a:gd name="connsiteY27" fmla="*/ 7231 h 5776800"/>
              <a:gd name="connsiteX28" fmla="*/ 1809074 w 2533598"/>
              <a:gd name="connsiteY28" fmla="*/ 192288 h 5776800"/>
              <a:gd name="connsiteX29" fmla="*/ 1569588 w 2533598"/>
              <a:gd name="connsiteY29" fmla="*/ 170517 h 577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533598" h="5776800">
                <a:moveTo>
                  <a:pt x="1569588" y="170517"/>
                </a:moveTo>
                <a:cubicBezTo>
                  <a:pt x="1444402" y="208617"/>
                  <a:pt x="1235760" y="368274"/>
                  <a:pt x="1057960" y="420888"/>
                </a:cubicBezTo>
                <a:cubicBezTo>
                  <a:pt x="880160" y="473502"/>
                  <a:pt x="557217" y="399117"/>
                  <a:pt x="502788" y="486203"/>
                </a:cubicBezTo>
                <a:cubicBezTo>
                  <a:pt x="448359" y="573289"/>
                  <a:pt x="716874" y="763789"/>
                  <a:pt x="731388" y="943403"/>
                </a:cubicBezTo>
                <a:cubicBezTo>
                  <a:pt x="745902" y="1123017"/>
                  <a:pt x="600760" y="1386088"/>
                  <a:pt x="589874" y="1563888"/>
                </a:cubicBezTo>
                <a:cubicBezTo>
                  <a:pt x="578988" y="1741688"/>
                  <a:pt x="686031" y="1866874"/>
                  <a:pt x="666074" y="2010203"/>
                </a:cubicBezTo>
                <a:cubicBezTo>
                  <a:pt x="646117" y="2153532"/>
                  <a:pt x="453802" y="2320446"/>
                  <a:pt x="470131" y="2423860"/>
                </a:cubicBezTo>
                <a:cubicBezTo>
                  <a:pt x="486460" y="2527274"/>
                  <a:pt x="774932" y="2536345"/>
                  <a:pt x="764046" y="2630688"/>
                </a:cubicBezTo>
                <a:cubicBezTo>
                  <a:pt x="753160" y="2725031"/>
                  <a:pt x="490088" y="2879246"/>
                  <a:pt x="404817" y="2989917"/>
                </a:cubicBezTo>
                <a:cubicBezTo>
                  <a:pt x="319546" y="3100588"/>
                  <a:pt x="248789" y="3191303"/>
                  <a:pt x="252417" y="3294717"/>
                </a:cubicBezTo>
                <a:cubicBezTo>
                  <a:pt x="256045" y="3398131"/>
                  <a:pt x="386674" y="3497917"/>
                  <a:pt x="426588" y="3610403"/>
                </a:cubicBezTo>
                <a:cubicBezTo>
                  <a:pt x="466502" y="3722889"/>
                  <a:pt x="504603" y="3784574"/>
                  <a:pt x="491903" y="3969631"/>
                </a:cubicBezTo>
                <a:cubicBezTo>
                  <a:pt x="479203" y="4154688"/>
                  <a:pt x="430217" y="4552017"/>
                  <a:pt x="350388" y="4720746"/>
                </a:cubicBezTo>
                <a:cubicBezTo>
                  <a:pt x="270559" y="4889475"/>
                  <a:pt x="52845" y="4885846"/>
                  <a:pt x="12931" y="4982003"/>
                </a:cubicBezTo>
                <a:cubicBezTo>
                  <a:pt x="-26983" y="5078160"/>
                  <a:pt x="31074" y="5187017"/>
                  <a:pt x="110903" y="5297688"/>
                </a:cubicBezTo>
                <a:cubicBezTo>
                  <a:pt x="190732" y="5408359"/>
                  <a:pt x="321360" y="5566202"/>
                  <a:pt x="491903" y="5646031"/>
                </a:cubicBezTo>
                <a:cubicBezTo>
                  <a:pt x="662446" y="5725860"/>
                  <a:pt x="831174" y="5774846"/>
                  <a:pt x="1134160" y="5776660"/>
                </a:cubicBezTo>
                <a:cubicBezTo>
                  <a:pt x="1437146" y="5778474"/>
                  <a:pt x="2079403" y="5763960"/>
                  <a:pt x="2309817" y="5656917"/>
                </a:cubicBezTo>
                <a:cubicBezTo>
                  <a:pt x="2540231" y="5549874"/>
                  <a:pt x="2556560" y="5372074"/>
                  <a:pt x="2516646" y="5134403"/>
                </a:cubicBezTo>
                <a:cubicBezTo>
                  <a:pt x="2476732" y="4896732"/>
                  <a:pt x="2159231" y="4530245"/>
                  <a:pt x="2070331" y="4230888"/>
                </a:cubicBezTo>
                <a:cubicBezTo>
                  <a:pt x="1981431" y="3931531"/>
                  <a:pt x="1946960" y="3614031"/>
                  <a:pt x="1983246" y="3338260"/>
                </a:cubicBezTo>
                <a:cubicBezTo>
                  <a:pt x="2019532" y="3062489"/>
                  <a:pt x="2239060" y="2792160"/>
                  <a:pt x="2288046" y="2576260"/>
                </a:cubicBezTo>
                <a:cubicBezTo>
                  <a:pt x="2337032" y="2360360"/>
                  <a:pt x="2313446" y="2202517"/>
                  <a:pt x="2277160" y="2042860"/>
                </a:cubicBezTo>
                <a:cubicBezTo>
                  <a:pt x="2240874" y="1883203"/>
                  <a:pt x="2090288" y="1788860"/>
                  <a:pt x="2070331" y="1618317"/>
                </a:cubicBezTo>
                <a:cubicBezTo>
                  <a:pt x="2050374" y="1447774"/>
                  <a:pt x="2121131" y="1206475"/>
                  <a:pt x="2157417" y="1019603"/>
                </a:cubicBezTo>
                <a:cubicBezTo>
                  <a:pt x="2193703" y="832732"/>
                  <a:pt x="2255389" y="653117"/>
                  <a:pt x="2288046" y="497088"/>
                </a:cubicBezTo>
                <a:cubicBezTo>
                  <a:pt x="2320703" y="341059"/>
                  <a:pt x="2431374" y="165074"/>
                  <a:pt x="2353360" y="83431"/>
                </a:cubicBezTo>
                <a:cubicBezTo>
                  <a:pt x="2275346" y="1788"/>
                  <a:pt x="1910674" y="-10912"/>
                  <a:pt x="1819960" y="7231"/>
                </a:cubicBezTo>
                <a:cubicBezTo>
                  <a:pt x="1729246" y="25374"/>
                  <a:pt x="1852617" y="165074"/>
                  <a:pt x="1809074" y="192288"/>
                </a:cubicBezTo>
                <a:cubicBezTo>
                  <a:pt x="1765531" y="219502"/>
                  <a:pt x="1694774" y="132417"/>
                  <a:pt x="1569588" y="170517"/>
                </a:cubicBezTo>
                <a:close/>
              </a:path>
            </a:pathLst>
          </a:cu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Doplň do slov správně písmeno m nebo 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15090" y="1146451"/>
            <a:ext cx="119455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š__ek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73175" y="2852935"/>
            <a:ext cx="154561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šupi__a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56531" y="3645023"/>
            <a:ext cx="111120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__usí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56531" y="4581127"/>
            <a:ext cx="146687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</a:t>
            </a:r>
            <a:r>
              <a:rPr lang="cs-CZ" sz="3200" b="1" spc="50" dirty="0" err="1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ákup</a:t>
            </a:r>
            <a:endParaRPr lang="cs-CZ" sz="32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39846" y="2060847"/>
            <a:ext cx="160672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ko__ora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652120" y="1135037"/>
            <a:ext cx="180530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__elou__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10205" y="2841521"/>
            <a:ext cx="180427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 err="1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ra</a:t>
            </a: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__e__a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93561" y="3633609"/>
            <a:ext cx="217700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__a__i__ka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93561" y="4569713"/>
            <a:ext cx="157767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u__í__e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05162" y="2045980"/>
            <a:ext cx="176561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__ovi__y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594056" y="1300867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946785" y="2016271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359300" y="2410655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237112" y="1744448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070239" y="2799065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541912" y="3297024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375039" y="4118568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816668" y="4441733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427183" y="5108010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654725" y="1999291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427183" y="4720518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810005" y="3628335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414404" y="5614627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630695" y="5291462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798553" y="2852935"/>
            <a:ext cx="56618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139528" y="1304635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pic>
        <p:nvPicPr>
          <p:cNvPr id="20509" name="Picture 6" descr="http://www.clker.com/cliparts/e/8/1/a/11949853511374305291borsa_estiva_architetto_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203450"/>
            <a:ext cx="1552575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0" name="Picture 2" descr="http://www.clker.com/cliparts/4/5/8/9/1194984155864467785watermelon_james_kilfige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6638" y="2330450"/>
            <a:ext cx="163195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3108325" y="1062038"/>
            <a:ext cx="2363788" cy="5338762"/>
          </a:xfrm>
          <a:custGeom>
            <a:avLst/>
            <a:gdLst>
              <a:gd name="connsiteX0" fmla="*/ 1406077 w 2363467"/>
              <a:gd name="connsiteY0" fmla="*/ 14952 h 5338069"/>
              <a:gd name="connsiteX1" fmla="*/ 840020 w 2363467"/>
              <a:gd name="connsiteY1" fmla="*/ 178237 h 5338069"/>
              <a:gd name="connsiteX2" fmla="*/ 284848 w 2363467"/>
              <a:gd name="connsiteY2" fmla="*/ 156466 h 5338069"/>
              <a:gd name="connsiteX3" fmla="*/ 448134 w 2363467"/>
              <a:gd name="connsiteY3" fmla="*/ 853152 h 5338069"/>
              <a:gd name="connsiteX4" fmla="*/ 731162 w 2363467"/>
              <a:gd name="connsiteY4" fmla="*/ 1038209 h 5338069"/>
              <a:gd name="connsiteX5" fmla="*/ 415477 w 2363467"/>
              <a:gd name="connsiteY5" fmla="*/ 1680466 h 5338069"/>
              <a:gd name="connsiteX6" fmla="*/ 611420 w 2363467"/>
              <a:gd name="connsiteY6" fmla="*/ 1963495 h 5338069"/>
              <a:gd name="connsiteX7" fmla="*/ 426362 w 2363467"/>
              <a:gd name="connsiteY7" fmla="*/ 2562209 h 5338069"/>
              <a:gd name="connsiteX8" fmla="*/ 469905 w 2363467"/>
              <a:gd name="connsiteY8" fmla="*/ 3269780 h 5338069"/>
              <a:gd name="connsiteX9" fmla="*/ 230420 w 2363467"/>
              <a:gd name="connsiteY9" fmla="*/ 4020895 h 5338069"/>
              <a:gd name="connsiteX10" fmla="*/ 88905 w 2363467"/>
              <a:gd name="connsiteY10" fmla="*/ 4478095 h 5338069"/>
              <a:gd name="connsiteX11" fmla="*/ 175991 w 2363467"/>
              <a:gd name="connsiteY11" fmla="*/ 5338066 h 5338069"/>
              <a:gd name="connsiteX12" fmla="*/ 2070105 w 2363467"/>
              <a:gd name="connsiteY12" fmla="*/ 4467209 h 5338069"/>
              <a:gd name="connsiteX13" fmla="*/ 1754420 w 2363467"/>
              <a:gd name="connsiteY13" fmla="*/ 3683437 h 5338069"/>
              <a:gd name="connsiteX14" fmla="*/ 2255162 w 2363467"/>
              <a:gd name="connsiteY14" fmla="*/ 2856123 h 5338069"/>
              <a:gd name="connsiteX15" fmla="*/ 2276934 w 2363467"/>
              <a:gd name="connsiteY15" fmla="*/ 1473637 h 5338069"/>
              <a:gd name="connsiteX16" fmla="*/ 2309591 w 2363467"/>
              <a:gd name="connsiteY16" fmla="*/ 189123 h 5338069"/>
              <a:gd name="connsiteX17" fmla="*/ 1471391 w 2363467"/>
              <a:gd name="connsiteY17" fmla="*/ 4066 h 5338069"/>
              <a:gd name="connsiteX18" fmla="*/ 1221020 w 2363467"/>
              <a:gd name="connsiteY18" fmla="*/ 58495 h 5338069"/>
              <a:gd name="connsiteX19" fmla="*/ 1406077 w 2363467"/>
              <a:gd name="connsiteY19" fmla="*/ 14952 h 5338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363467" h="5338069">
                <a:moveTo>
                  <a:pt x="1406077" y="14952"/>
                </a:moveTo>
                <a:cubicBezTo>
                  <a:pt x="1342577" y="34909"/>
                  <a:pt x="1026891" y="154651"/>
                  <a:pt x="840020" y="178237"/>
                </a:cubicBezTo>
                <a:cubicBezTo>
                  <a:pt x="653148" y="201823"/>
                  <a:pt x="350162" y="43980"/>
                  <a:pt x="284848" y="156466"/>
                </a:cubicBezTo>
                <a:cubicBezTo>
                  <a:pt x="219534" y="268952"/>
                  <a:pt x="373748" y="706195"/>
                  <a:pt x="448134" y="853152"/>
                </a:cubicBezTo>
                <a:cubicBezTo>
                  <a:pt x="522520" y="1000109"/>
                  <a:pt x="736605" y="900323"/>
                  <a:pt x="731162" y="1038209"/>
                </a:cubicBezTo>
                <a:cubicBezTo>
                  <a:pt x="725719" y="1176095"/>
                  <a:pt x="435434" y="1526252"/>
                  <a:pt x="415477" y="1680466"/>
                </a:cubicBezTo>
                <a:cubicBezTo>
                  <a:pt x="395520" y="1834680"/>
                  <a:pt x="609606" y="1816538"/>
                  <a:pt x="611420" y="1963495"/>
                </a:cubicBezTo>
                <a:cubicBezTo>
                  <a:pt x="613234" y="2110452"/>
                  <a:pt x="449948" y="2344495"/>
                  <a:pt x="426362" y="2562209"/>
                </a:cubicBezTo>
                <a:cubicBezTo>
                  <a:pt x="402776" y="2779923"/>
                  <a:pt x="502562" y="3026666"/>
                  <a:pt x="469905" y="3269780"/>
                </a:cubicBezTo>
                <a:cubicBezTo>
                  <a:pt x="437248" y="3512894"/>
                  <a:pt x="293920" y="3819509"/>
                  <a:pt x="230420" y="4020895"/>
                </a:cubicBezTo>
                <a:cubicBezTo>
                  <a:pt x="166920" y="4222281"/>
                  <a:pt x="97976" y="4258567"/>
                  <a:pt x="88905" y="4478095"/>
                </a:cubicBezTo>
                <a:cubicBezTo>
                  <a:pt x="79834" y="4697623"/>
                  <a:pt x="-154209" y="5339880"/>
                  <a:pt x="175991" y="5338066"/>
                </a:cubicBezTo>
                <a:cubicBezTo>
                  <a:pt x="506191" y="5336252"/>
                  <a:pt x="1807034" y="4742980"/>
                  <a:pt x="2070105" y="4467209"/>
                </a:cubicBezTo>
                <a:cubicBezTo>
                  <a:pt x="2333176" y="4191438"/>
                  <a:pt x="1723577" y="3951951"/>
                  <a:pt x="1754420" y="3683437"/>
                </a:cubicBezTo>
                <a:cubicBezTo>
                  <a:pt x="1785263" y="3414923"/>
                  <a:pt x="2168076" y="3224423"/>
                  <a:pt x="2255162" y="2856123"/>
                </a:cubicBezTo>
                <a:cubicBezTo>
                  <a:pt x="2342248" y="2487823"/>
                  <a:pt x="2267863" y="1918137"/>
                  <a:pt x="2276934" y="1473637"/>
                </a:cubicBezTo>
                <a:cubicBezTo>
                  <a:pt x="2286005" y="1029137"/>
                  <a:pt x="2443848" y="434052"/>
                  <a:pt x="2309591" y="189123"/>
                </a:cubicBezTo>
                <a:cubicBezTo>
                  <a:pt x="2175334" y="-55806"/>
                  <a:pt x="1652819" y="25837"/>
                  <a:pt x="1471391" y="4066"/>
                </a:cubicBezTo>
                <a:cubicBezTo>
                  <a:pt x="1289963" y="-17705"/>
                  <a:pt x="1239163" y="54867"/>
                  <a:pt x="1221020" y="58495"/>
                </a:cubicBezTo>
                <a:cubicBezTo>
                  <a:pt x="1202877" y="62123"/>
                  <a:pt x="1469577" y="-5005"/>
                  <a:pt x="1406077" y="14952"/>
                </a:cubicBezTo>
                <a:close/>
              </a:path>
            </a:pathLst>
          </a:cu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Doplň do slov správně písmeno b nebo d.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15090" y="1146451"/>
            <a:ext cx="103746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__uk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73175" y="2852935"/>
            <a:ext cx="1592103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__omek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15476" y="3633609"/>
            <a:ext cx="184980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klu__íčko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56531" y="4581127"/>
            <a:ext cx="1047082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__en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39846" y="2060847"/>
            <a:ext cx="1059906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__ub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652120" y="1135037"/>
            <a:ext cx="200728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__u__ínek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10205" y="2841521"/>
            <a:ext cx="190629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__u__lina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93561" y="3633609"/>
            <a:ext cx="3373231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__u__nový   __en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693561" y="4569713"/>
            <a:ext cx="167866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__e__na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805162" y="2045980"/>
            <a:ext cx="1457450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__u__y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594056" y="1300867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946785" y="2016271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359300" y="2410655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237112" y="1744448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070239" y="2799065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541912" y="3297024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375039" y="4118568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946785" y="4642926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427183" y="5043684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720308" y="2150000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809978" y="3056986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846804" y="2998692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590206" y="1302928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718861" y="5289257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885734" y="3795402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283944" y="5616212"/>
            <a:ext cx="4395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pic>
        <p:nvPicPr>
          <p:cNvPr id="21533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8" y="2492375"/>
            <a:ext cx="2049462" cy="177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4" name="Picture 4" descr="http://www.clker.com/cliparts/K/S/v/x/3/9/blue-bubbles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7263" y="1784350"/>
            <a:ext cx="1762125" cy="137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Uveřejněné </a:t>
            </a:r>
            <a:r>
              <a:rPr lang="cs-CZ" sz="1600" dirty="0"/>
              <a:t>odkazy [cit. </a:t>
            </a:r>
            <a:r>
              <a:rPr lang="cs-CZ" sz="1600" dirty="0" smtClean="0"/>
              <a:t>2012-11-29].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lamborghini	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://www.clker.com/clipart-12009.html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kočka </a:t>
            </a:r>
            <a:r>
              <a:rPr lang="cs-CZ" sz="1600" dirty="0"/>
              <a:t>	</a:t>
            </a:r>
            <a:r>
              <a:rPr lang="cs-CZ" sz="1600" dirty="0" smtClean="0"/>
              <a:t>		</a:t>
            </a:r>
            <a:r>
              <a:rPr lang="pt-BR" sz="1600" dirty="0" smtClean="0"/>
              <a:t>http</a:t>
            </a:r>
            <a:r>
              <a:rPr lang="pt-BR" sz="1600" dirty="0"/>
              <a:t>://</a:t>
            </a:r>
            <a:r>
              <a:rPr lang="pt-BR" sz="1600" dirty="0" smtClean="0"/>
              <a:t>www.clker.com/clipart-6987.html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/>
              <a:t>kráva </a:t>
            </a:r>
            <a:r>
              <a:rPr lang="cs-CZ" sz="1600" dirty="0"/>
              <a:t>	</a:t>
            </a:r>
            <a:r>
              <a:rPr lang="cs-CZ" sz="1600" dirty="0" smtClean="0"/>
              <a:t>		</a:t>
            </a:r>
            <a:r>
              <a:rPr lang="pt-BR" sz="1600" dirty="0" smtClean="0"/>
              <a:t>http</a:t>
            </a:r>
            <a:r>
              <a:rPr lang="pt-BR" sz="1600" dirty="0"/>
              <a:t>://</a:t>
            </a:r>
            <a:r>
              <a:rPr lang="pt-BR" sz="1600" dirty="0" smtClean="0"/>
              <a:t>www.clker.com/clipart-3441.html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Lev	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www.clker.com/clipart-lion-4.html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banán	</a:t>
            </a:r>
            <a:r>
              <a:rPr lang="cs-CZ" sz="1600" dirty="0" smtClean="0"/>
              <a:t>	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www.clker.com/clipart-13753.html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ryba	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www.clker.com/clipart-11834.html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600" dirty="0"/>
              <a:t>koza	</a:t>
            </a:r>
            <a:r>
              <a:rPr lang="pl-PL" sz="1600" dirty="0" smtClean="0"/>
              <a:t>		http</a:t>
            </a:r>
            <a:r>
              <a:rPr lang="pl-PL" sz="1600" dirty="0"/>
              <a:t>://</a:t>
            </a:r>
            <a:r>
              <a:rPr lang="pl-PL" sz="1600" dirty="0" smtClean="0"/>
              <a:t>www.clker.com/clipart-11795.html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taška 	</a:t>
            </a:r>
            <a:r>
              <a:rPr lang="cs-CZ" sz="1600" dirty="0" smtClean="0"/>
              <a:t>		http</a:t>
            </a:r>
            <a:r>
              <a:rPr lang="cs-CZ" sz="1600" dirty="0"/>
              <a:t>://www.clker.com/clipart-3254.html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bota 	</a:t>
            </a:r>
            <a:r>
              <a:rPr lang="cs-CZ" sz="1600" dirty="0" smtClean="0"/>
              <a:t>	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www.clker.com/clipart-4218.html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opice</a:t>
            </a:r>
            <a:r>
              <a:rPr lang="cs-CZ" sz="1600" dirty="0"/>
              <a:t>			http://</a:t>
            </a:r>
            <a:r>
              <a:rPr lang="cs-CZ" sz="1600" dirty="0" smtClean="0"/>
              <a:t>www.clker.com/clipart-ape-1.html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liška</a:t>
            </a:r>
            <a:r>
              <a:rPr lang="cs-CZ" sz="1600" dirty="0"/>
              <a:t>	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://www.clker.com/clipart-fox-running.html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slunce</a:t>
            </a:r>
            <a:r>
              <a:rPr lang="cs-CZ" sz="1600" dirty="0"/>
              <a:t>	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://www.clker.com/clipart-6492.html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strom</a:t>
            </a:r>
            <a:r>
              <a:rPr lang="cs-CZ" sz="1600" dirty="0"/>
              <a:t>	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www.clker.com/clipart-tree-1.html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autobus</a:t>
            </a:r>
            <a:r>
              <a:rPr lang="cs-CZ" sz="1600" dirty="0"/>
              <a:t>			http://</a:t>
            </a:r>
            <a:r>
              <a:rPr lang="cs-CZ" sz="1600" dirty="0" smtClean="0"/>
              <a:t>www.clker.com/clipart-3044.html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třešeň 	</a:t>
            </a:r>
            <a:r>
              <a:rPr lang="cs-CZ" sz="1600" dirty="0" smtClean="0"/>
              <a:t>	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www.clker.com/clipart-16730.html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meloun 	</a:t>
            </a:r>
            <a:r>
              <a:rPr lang="cs-CZ" sz="1600" dirty="0" smtClean="0"/>
              <a:t>	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www.clker.com/clipart-water-melon.html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papoušek</a:t>
            </a:r>
            <a:r>
              <a:rPr lang="cs-CZ" sz="1600" dirty="0"/>
              <a:t>	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www.clker.com/clipart-164078.html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kaktus</a:t>
            </a:r>
            <a:r>
              <a:rPr lang="cs-CZ" sz="1600" dirty="0"/>
              <a:t>			http://</a:t>
            </a:r>
            <a:r>
              <a:rPr lang="cs-CZ" sz="1600" dirty="0" smtClean="0"/>
              <a:t>www.clker.com/clipart-15777.html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hlemýžď</a:t>
            </a:r>
            <a:r>
              <a:rPr lang="cs-CZ" sz="1600" dirty="0"/>
              <a:t>	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www.clker.com/clipart-26311.html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meloun </a:t>
            </a:r>
            <a:r>
              <a:rPr lang="cs-CZ" sz="1600" dirty="0"/>
              <a:t>2			http://</a:t>
            </a:r>
            <a:r>
              <a:rPr lang="cs-CZ" sz="1600" dirty="0" smtClean="0"/>
              <a:t>www.clker.com/clipart-2063.html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klubko vlny	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://www.clker.com/clipart-2279.html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bubliny 	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://www.clker.com/clipart-blue-bubbles.html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pt-BR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4649788"/>
            <a:ext cx="1727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279</Words>
  <Application>Microsoft Office PowerPoint</Application>
  <PresentationFormat>Předvádění na obrazovce (4:3)</PresentationFormat>
  <Paragraphs>178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61</cp:revision>
  <dcterms:created xsi:type="dcterms:W3CDTF">2013-02-13T12:08:18Z</dcterms:created>
  <dcterms:modified xsi:type="dcterms:W3CDTF">2013-03-07T17:30:53Z</dcterms:modified>
</cp:coreProperties>
</file>