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61" r:id="rId6"/>
    <p:sldId id="262" r:id="rId7"/>
    <p:sldId id="260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20769-06DC-48B0-A206-81E93459AD64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B95E0-D93A-4328-9769-BBBF447B4A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A7661-7976-48A2-BFBF-68A0EDD85A33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E034D-E04D-43E2-97F6-C3EADE250A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89E27-9333-4FA4-9B30-99D5975E63B5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A581E-4A50-4DD5-AECD-CDE60C1ED2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9E392-A72B-4948-A265-35631F7016CA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E74033-B3E9-4A70-A1E2-57C32766C7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585919-90B5-40D9-8817-56D4DC13A2D6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5F8E1-EE7A-418E-933D-C180ED881C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37617-4A95-47FE-BB8D-275498890600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C7227-D6F8-4DFC-AB16-DB6856F1C0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9A1D3-8358-4946-906D-E23179F48AA8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93463-307F-4C3D-A7B0-C9B1DE9ED8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48422-F987-40A7-B8ED-A894AFB043B8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DCF792-035A-4D45-8982-37F56B1E86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45C7B-3534-45D4-B686-C909F0DC5440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D6218-7A45-4F91-8E8D-596E9274EC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AF2FA-EA33-477E-B4B7-F0B44131CABB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96EBB-E91C-442B-AD4B-EA3DEAD423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34604F-C2F8-4A6E-9426-48671462F2FA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183238-18D0-4BDB-8D54-ABF924ACF8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2898EB9-708C-4B07-9B8A-02AFA34CF48A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0FD745D-BA03-43D8-B194-C4E18D91AB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školy: </a:t>
            </a:r>
            <a:r>
              <a:rPr lang="cs-CZ" sz="1300" b="1" smtClean="0"/>
              <a:t> Základní škola a Mateřská škola Kladno, Norská 2633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Autor: </a:t>
            </a:r>
            <a:r>
              <a:rPr lang="cs-CZ" sz="1300" b="1" smtClean="0"/>
              <a:t>Mgr. Pavla Balejová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materiálu: </a:t>
            </a:r>
            <a:r>
              <a:rPr lang="cs-CZ" sz="1300" b="1" smtClean="0"/>
              <a:t>VY_12_INOVACE_ČJ.1.Bal.07_Procvičování_malých_tiskacích_písmen_ve_větách</a:t>
            </a:r>
            <a:r>
              <a:rPr lang="cs-CZ" sz="1300" smtClean="0"/>
              <a:t/>
            </a:r>
            <a:br>
              <a:rPr lang="cs-CZ" sz="1300" smtClean="0"/>
            </a:b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Datum: </a:t>
            </a:r>
            <a:r>
              <a:rPr lang="cs-CZ" sz="1300" b="1" smtClean="0"/>
              <a:t>12. 12. 2012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Ročník: </a:t>
            </a:r>
            <a:r>
              <a:rPr lang="cs-CZ" sz="1300" b="1" smtClean="0"/>
              <a:t>první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oblast: </a:t>
            </a:r>
            <a:r>
              <a:rPr lang="cs-CZ" sz="1300" b="1" smtClean="0"/>
              <a:t>Jazyk a jazyková komunikace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obor: </a:t>
            </a:r>
            <a:r>
              <a:rPr lang="cs-CZ" sz="1300" b="1" smtClean="0"/>
              <a:t>Český jazyk</a:t>
            </a:r>
            <a:br>
              <a:rPr lang="cs-CZ" sz="1300" b="1" smtClean="0"/>
            </a:br>
            <a:r>
              <a:rPr lang="cs-CZ" sz="1300" smtClean="0"/>
              <a:t>Název: </a:t>
            </a:r>
            <a:r>
              <a:rPr lang="cs-CZ" sz="1300" b="1" smtClean="0"/>
              <a:t>   Procvičovaní malých tiskacích písmen ve větách</a:t>
            </a:r>
            <a:br>
              <a:rPr lang="cs-CZ" sz="1300" b="1" smtClean="0"/>
            </a:br>
            <a:r>
              <a:rPr lang="cs-CZ" sz="1300" smtClean="0"/>
              <a:t>Číslo operačního programu: </a:t>
            </a:r>
            <a:r>
              <a:rPr lang="cs-CZ" sz="1300" b="1" smtClean="0"/>
              <a:t>CZ.1.07/1.4.00/21.3489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projektu: </a:t>
            </a:r>
            <a:r>
              <a:rPr lang="cs-CZ" sz="1300" b="1" smtClean="0"/>
              <a:t>UČÍME SE S RADOSTÍ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Anotace: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b="1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Výukový materiál je určen pro žáky prvního ročníku k procvičování čtení vět s malými tiskacími písmeny. Žáci tvoří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ze slov věty a upevňují si znalost tvarů malých tiskacích písmen při genetické metodě čtení. Procvičují si plynulé čtení a čtení s porozuměním.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www.clker.com/cliparts/T/Q/6/B/X/6/classrom-ina-hi.png"/>
          <p:cNvPicPr>
            <a:picLocks noChangeAspect="1" noChangeArrowheads="1"/>
          </p:cNvPicPr>
          <p:nvPr/>
        </p:nvPicPr>
        <p:blipFill>
          <a:blip r:embed="rId2"/>
          <a:srcRect l="3433" r="2934" b="3024"/>
          <a:stretch>
            <a:fillRect/>
          </a:stretch>
        </p:blipFill>
        <p:spPr bwMode="auto">
          <a:xfrm>
            <a:off x="539750" y="-15875"/>
            <a:ext cx="8353425" cy="646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7" descr="Logolinka ZŠ a MŠ Kladno, Norská 2633"/>
          <p:cNvPicPr>
            <a:picLocks noChangeAspect="1" noChangeArrowheads="1"/>
          </p:cNvPicPr>
          <p:nvPr/>
        </p:nvPicPr>
        <p:blipFill>
          <a:blip r:embed="rId3"/>
          <a:srcRect r="81781" b="5473"/>
          <a:stretch>
            <a:fillRect/>
          </a:stretch>
        </p:blipFill>
        <p:spPr bwMode="auto">
          <a:xfrm>
            <a:off x="0" y="82550"/>
            <a:ext cx="1820863" cy="173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06413" y="6534150"/>
            <a:ext cx="8281987" cy="317500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sp>
        <p:nvSpPr>
          <p:cNvPr id="9" name="Obdélník 8"/>
          <p:cNvSpPr/>
          <p:nvPr/>
        </p:nvSpPr>
        <p:spPr>
          <a:xfrm>
            <a:off x="1061931" y="165186"/>
            <a:ext cx="6336704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Procvičování malých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tiskacích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písmen ve větách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Spoj větu se správným obrázkem.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8210" y="4987302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 nebi svítí měsíc a hvězdy.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6886" y="4077072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Teta upekla koláče.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6886" y="1628800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 louce se pase jelen.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8210" y="5805264"/>
            <a:ext cx="7885394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Jana má ráda párky.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4197" y="2492896"/>
            <a:ext cx="7789384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Motýl mává křídly.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56886" y="3356992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Maminka veze kočárek.</a:t>
            </a:r>
          </a:p>
        </p:txBody>
      </p:sp>
      <p:pic>
        <p:nvPicPr>
          <p:cNvPr id="15368" name="Picture 16" descr="http://www.clker.com/cliparts/M/w/q/6/u/8/antelope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1389063"/>
            <a:ext cx="1320800" cy="136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42213" y="4071938"/>
            <a:ext cx="828675" cy="77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2" descr="http://www.clker.com/cliparts/Y/p/L/s/E/w/tart-with-cherry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96138" y="609600"/>
            <a:ext cx="1428750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4" descr="http://www.clker.com/cliparts/b/8/e/f/12800343111354425305mother%20walking%20with%20stroller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72338" y="2643188"/>
            <a:ext cx="1582737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2" name="Picture 6" descr="http://www.clker.com/cliparts/0/9/8/4/12512884871063283777food-saussage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348538" y="4846638"/>
            <a:ext cx="1136650" cy="70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3" name="Picture 8" descr="http://www.clker.com/cliparts/b/4/7/a/1195436932173549601tonlima_Lua_e_as_Estrelas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451725" y="5661025"/>
            <a:ext cx="1223963" cy="1093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Najdi správné pokračování věty.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8210" y="4987302"/>
            <a:ext cx="669804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Střevíček na schodech ztratila _________.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6886" y="4077072"/>
            <a:ext cx="491917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noci byla černá __________.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6887" y="1628800"/>
            <a:ext cx="5567242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 trpaslíky se spřátelila _________.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8210" y="5805264"/>
            <a:ext cx="4465798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 silnici jelo _________.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4197" y="2492896"/>
            <a:ext cx="5333907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Venku foukal silný __________.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56887" y="3356992"/>
            <a:ext cx="5207202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Babička pletla z vlny _________.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85612" y="4994131"/>
            <a:ext cx="1178539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svetr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164288" y="4083901"/>
            <a:ext cx="184793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Sněhurka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164289" y="1635629"/>
            <a:ext cx="767814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vítr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185612" y="5812093"/>
            <a:ext cx="1178539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auto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181600" y="2499725"/>
            <a:ext cx="966528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tma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164289" y="3363821"/>
            <a:ext cx="1559902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Popelka</a:t>
            </a:r>
          </a:p>
        </p:txBody>
      </p:sp>
      <p:pic>
        <p:nvPicPr>
          <p:cNvPr id="16398" name="Picture 2" descr="http://www.clker.com/cliparts/e/a/1/d/11971484581071346245SRD_garden_gnome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48638" y="534988"/>
            <a:ext cx="785812" cy="158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Označ křížkem správnou odpověď.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99533" y="4934705"/>
            <a:ext cx="669804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Terezka se uhodila do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8210" y="1576203"/>
            <a:ext cx="5567242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 mouky se pečou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0163" y="2636912"/>
            <a:ext cx="5333907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Nejlepší přítel člověka je</a:t>
            </a:r>
          </a:p>
        </p:txBody>
      </p:sp>
      <p:sp>
        <p:nvSpPr>
          <p:cNvPr id="6" name="Obdélník 5"/>
          <p:cNvSpPr/>
          <p:nvPr/>
        </p:nvSpPr>
        <p:spPr>
          <a:xfrm>
            <a:off x="166648" y="3717032"/>
            <a:ext cx="5207202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 tabuli se píše</a:t>
            </a:r>
          </a:p>
        </p:txBody>
      </p:sp>
      <p:sp>
        <p:nvSpPr>
          <p:cNvPr id="7" name="Obdélník 6"/>
          <p:cNvSpPr/>
          <p:nvPr/>
        </p:nvSpPr>
        <p:spPr>
          <a:xfrm>
            <a:off x="4164822" y="1268760"/>
            <a:ext cx="1055250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párky.</a:t>
            </a:r>
          </a:p>
        </p:txBody>
      </p:sp>
      <p:sp>
        <p:nvSpPr>
          <p:cNvPr id="8" name="Obdélník 7"/>
          <p:cNvSpPr/>
          <p:nvPr/>
        </p:nvSpPr>
        <p:spPr>
          <a:xfrm>
            <a:off x="4144742" y="1581495"/>
            <a:ext cx="1435370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koláče.</a:t>
            </a:r>
          </a:p>
        </p:txBody>
      </p:sp>
      <p:sp>
        <p:nvSpPr>
          <p:cNvPr id="9" name="Obdélník 8"/>
          <p:cNvSpPr/>
          <p:nvPr/>
        </p:nvSpPr>
        <p:spPr>
          <a:xfrm>
            <a:off x="4144742" y="1868590"/>
            <a:ext cx="1559902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jahody.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924692" y="2406079"/>
            <a:ext cx="1663531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komár.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904613" y="2718814"/>
            <a:ext cx="1435370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květina.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904613" y="3005909"/>
            <a:ext cx="1559902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pes.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790656" y="3486199"/>
            <a:ext cx="1415290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křídou.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770575" y="3798934"/>
            <a:ext cx="1985881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modelínou.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770576" y="4086029"/>
            <a:ext cx="2169576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perem.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629313" y="4703872"/>
            <a:ext cx="1835201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kočky.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609233" y="5016607"/>
            <a:ext cx="1978989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hlavy.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609234" y="5303702"/>
            <a:ext cx="2050998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mraku.</a:t>
            </a:r>
          </a:p>
        </p:txBody>
      </p:sp>
      <p:sp>
        <p:nvSpPr>
          <p:cNvPr id="19" name="Ovál 18"/>
          <p:cNvSpPr/>
          <p:nvPr/>
        </p:nvSpPr>
        <p:spPr>
          <a:xfrm>
            <a:off x="3805238" y="1343025"/>
            <a:ext cx="360362" cy="31273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805238" y="1698625"/>
            <a:ext cx="360362" cy="31273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805238" y="2058988"/>
            <a:ext cx="360362" cy="312737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592638" y="2447925"/>
            <a:ext cx="360362" cy="31273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592638" y="2803525"/>
            <a:ext cx="360362" cy="31273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592638" y="3163888"/>
            <a:ext cx="360362" cy="312737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444875" y="3521075"/>
            <a:ext cx="360363" cy="31273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444875" y="3876675"/>
            <a:ext cx="360363" cy="31273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444875" y="4237038"/>
            <a:ext cx="360363" cy="312737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4284663" y="4756150"/>
            <a:ext cx="358775" cy="31273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4284663" y="5111750"/>
            <a:ext cx="358775" cy="31273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284663" y="5472113"/>
            <a:ext cx="358775" cy="312737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V="1">
            <a:off x="3203575" y="1500188"/>
            <a:ext cx="566738" cy="36830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203575" y="1868488"/>
            <a:ext cx="56673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203575" y="1855788"/>
            <a:ext cx="566738" cy="35877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4165600" y="2605088"/>
            <a:ext cx="333375" cy="344487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4144963" y="2949575"/>
            <a:ext cx="354012" cy="1111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144963" y="2960688"/>
            <a:ext cx="319087" cy="36036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2836863" y="3676650"/>
            <a:ext cx="439737" cy="35560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2836863" y="4029075"/>
            <a:ext cx="511175" cy="317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836863" y="4029075"/>
            <a:ext cx="439737" cy="36353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V="1">
            <a:off x="3770313" y="4911725"/>
            <a:ext cx="395287" cy="28416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3770313" y="5195888"/>
            <a:ext cx="395287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3765550" y="5180013"/>
            <a:ext cx="325438" cy="33337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17450" name="Picture 14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2133600"/>
            <a:ext cx="1800225" cy="174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1" name="Picture 10" descr="http://www.clker.com/cliparts/b/7/7/d/11949897961252719047gatto_cat_architetto_fra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59563" y="4752975"/>
            <a:ext cx="1814512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2" name="Picture 6" descr="http://www.clker.com/cliparts/0/9/8/4/12512884871063283777food-saussage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99288" y="1268413"/>
            <a:ext cx="11366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3" name="Picture 2" descr="http://www.clker.com/cliparts/b/2/0/2/11949844631986753241ballpoint_pen_jonathan_d_01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89638" y="4075113"/>
            <a:ext cx="2857500" cy="33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Slož správně slova ve větách.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448567" y="980728"/>
            <a:ext cx="1792670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modrého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2683648" y="992627"/>
            <a:ext cx="638316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do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3587138" y="992627"/>
            <a:ext cx="1210396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Lenka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959913" y="992627"/>
            <a:ext cx="1335623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sešitu.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597653" y="2060848"/>
            <a:ext cx="1626344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obláčky.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2624417" y="2072747"/>
            <a:ext cx="957314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nebi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3999832" y="2072747"/>
            <a:ext cx="670376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5230373" y="2072747"/>
            <a:ext cx="838692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bílé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263491" y="3183359"/>
            <a:ext cx="1216808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projel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1990141" y="3196473"/>
            <a:ext cx="1166281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právě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3661765" y="3196473"/>
            <a:ext cx="952505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Vlak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4933076" y="3195258"/>
            <a:ext cx="1774845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tunelem.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564832" y="4283089"/>
            <a:ext cx="732894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má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1778960" y="4283089"/>
            <a:ext cx="1220592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všeho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3191585" y="4283088"/>
            <a:ext cx="560153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ze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4110666" y="4283087"/>
            <a:ext cx="1681679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tělocvik.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679759" y="5385115"/>
            <a:ext cx="1075936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moje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1900340" y="5397090"/>
            <a:ext cx="1341842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ovoce.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3406832" y="5397090"/>
            <a:ext cx="918841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jsou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4572000" y="5412306"/>
            <a:ext cx="1402949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Hrušky</a:t>
            </a:r>
          </a:p>
        </p:txBody>
      </p:sp>
      <p:cxnSp>
        <p:nvCxnSpPr>
          <p:cNvPr id="48" name="Přímá spojnice 47"/>
          <p:cNvCxnSpPr/>
          <p:nvPr/>
        </p:nvCxnSpPr>
        <p:spPr>
          <a:xfrm>
            <a:off x="0" y="2852738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0" y="5084763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0" y="6237288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0" y="1844675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0" y="4005263"/>
            <a:ext cx="914400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53" name="Obdélník 52"/>
          <p:cNvSpPr/>
          <p:nvPr/>
        </p:nvSpPr>
        <p:spPr>
          <a:xfrm>
            <a:off x="6775864" y="980728"/>
            <a:ext cx="901209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5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píše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6574808" y="2072747"/>
            <a:ext cx="962123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plují</a:t>
            </a:r>
          </a:p>
        </p:txBody>
      </p:sp>
      <p:sp>
        <p:nvSpPr>
          <p:cNvPr id="55" name="Obdélník 54"/>
          <p:cNvSpPr/>
          <p:nvPr/>
        </p:nvSpPr>
        <p:spPr>
          <a:xfrm>
            <a:off x="6908455" y="3196473"/>
            <a:ext cx="1730538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dlouhým</a:t>
            </a:r>
          </a:p>
        </p:txBody>
      </p:sp>
      <p:sp>
        <p:nvSpPr>
          <p:cNvPr id="56" name="Obdélník 55"/>
          <p:cNvSpPr/>
          <p:nvPr/>
        </p:nvSpPr>
        <p:spPr>
          <a:xfrm>
            <a:off x="7788718" y="4276323"/>
            <a:ext cx="993990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Jirka</a:t>
            </a:r>
          </a:p>
        </p:txBody>
      </p:sp>
      <p:sp>
        <p:nvSpPr>
          <p:cNvPr id="57" name="Obdélník 56"/>
          <p:cNvSpPr/>
          <p:nvPr/>
        </p:nvSpPr>
        <p:spPr>
          <a:xfrm>
            <a:off x="6444208" y="5412306"/>
            <a:ext cx="1731564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oblíbené</a:t>
            </a:r>
          </a:p>
        </p:txBody>
      </p:sp>
      <p:sp>
        <p:nvSpPr>
          <p:cNvPr id="58" name="Obdélník 57"/>
          <p:cNvSpPr/>
          <p:nvPr/>
        </p:nvSpPr>
        <p:spPr>
          <a:xfrm>
            <a:off x="5912007" y="4277205"/>
            <a:ext cx="1743362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nejraději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Přečti si věty a zkus je seřadit správně za sebou.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Pořadí vět napiš do rámečků.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69514" y="5087439"/>
            <a:ext cx="4260205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Oba chlapci si koupí lístky.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69514" y="3444480"/>
            <a:ext cx="7846892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 představení jdou chlapci spolu nadšeně domů.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48190" y="2865414"/>
            <a:ext cx="6734536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Nejprve se oblékne do svátečního obleku.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00949" y="1264863"/>
            <a:ext cx="5536003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U pokladny se sejde s kamarádem.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100949" y="3964168"/>
            <a:ext cx="5796138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Chovají se tiše a sledují představení.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00949" y="4507667"/>
            <a:ext cx="5350183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Vezme si k němu naleštěné boty.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03096" y="1770550"/>
            <a:ext cx="4226478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Petr se chystá do divadla.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85785" y="2342194"/>
            <a:ext cx="5692456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divadle najdou svoji řadu a místa.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60350" y="1335088"/>
            <a:ext cx="847725" cy="434975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noFill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60350" y="1854200"/>
            <a:ext cx="849313" cy="434975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noFill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60350" y="2386013"/>
            <a:ext cx="849313" cy="434975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noFill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60350" y="2938463"/>
            <a:ext cx="849313" cy="434975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noFill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60350" y="3462338"/>
            <a:ext cx="849313" cy="436562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noFill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63525" y="3990975"/>
            <a:ext cx="849313" cy="436563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noFill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52413" y="4594225"/>
            <a:ext cx="849312" cy="436563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noFill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63525" y="5130800"/>
            <a:ext cx="849313" cy="436563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noFill/>
            </a:endParaRPr>
          </a:p>
        </p:txBody>
      </p:sp>
      <p:pic>
        <p:nvPicPr>
          <p:cNvPr id="19474" name="Picture 2" descr="http://www.clker.com/cliparts/W/o/w/V/7/B/theatre-masks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6650" y="4576763"/>
            <a:ext cx="284797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688013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Uveřejněné </a:t>
            </a:r>
            <a:r>
              <a:rPr lang="cs-CZ" sz="1600" dirty="0"/>
              <a:t>odkazy [cit. </a:t>
            </a:r>
            <a:r>
              <a:rPr lang="cs-CZ" sz="1600" dirty="0" smtClean="0"/>
              <a:t>2012-12-12].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j</a:t>
            </a:r>
            <a:r>
              <a:rPr lang="pt-BR" sz="1600" dirty="0"/>
              <a:t>elen</a:t>
            </a:r>
            <a:r>
              <a:rPr lang="cs-CZ" sz="1600" dirty="0"/>
              <a:t>	</a:t>
            </a:r>
            <a:r>
              <a:rPr lang="cs-CZ" sz="1600" dirty="0" smtClean="0"/>
              <a:t>	</a:t>
            </a:r>
            <a:r>
              <a:rPr lang="pt-BR" sz="1600" dirty="0" smtClean="0"/>
              <a:t>http</a:t>
            </a:r>
            <a:r>
              <a:rPr lang="pt-BR" sz="1600" dirty="0"/>
              <a:t>://www.clker.com/clipart-antelope-1.html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/>
              <a:t>motýl </a:t>
            </a:r>
            <a:r>
              <a:rPr lang="cs-CZ" sz="1600" dirty="0"/>
              <a:t>	</a:t>
            </a:r>
            <a:r>
              <a:rPr lang="cs-CZ" sz="1600" dirty="0" smtClean="0"/>
              <a:t>	</a:t>
            </a:r>
            <a:r>
              <a:rPr lang="pt-BR" sz="1600" dirty="0" smtClean="0"/>
              <a:t>http</a:t>
            </a:r>
            <a:r>
              <a:rPr lang="pt-BR" sz="1600" dirty="0"/>
              <a:t>://</a:t>
            </a:r>
            <a:r>
              <a:rPr lang="pt-BR" sz="1600" dirty="0" smtClean="0"/>
              <a:t>www.clker.com/clipart-butterfly-with-lighting-effect.html</a:t>
            </a: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koláč</a:t>
            </a:r>
            <a:r>
              <a:rPr lang="cs-CZ" sz="1600" dirty="0"/>
              <a:t>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www.clker.com/clipart-tart-with-cherry.html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maminka</a:t>
            </a:r>
            <a:r>
              <a:rPr lang="cs-CZ" sz="1600" dirty="0"/>
              <a:t>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://www.clker.com/clipart-67403.html</a:t>
            </a:r>
            <a:endParaRPr lang="pt-BR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párky</a:t>
            </a:r>
            <a:r>
              <a:rPr lang="cs-CZ" sz="1600" dirty="0"/>
              <a:t>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www.clker.com/clipart-29707.html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měsíc</a:t>
            </a:r>
            <a:r>
              <a:rPr lang="cs-CZ" sz="1600" dirty="0"/>
              <a:t>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www.clker.com/clipart-11338.html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trpaslík</a:t>
            </a:r>
            <a:r>
              <a:rPr lang="cs-CZ" sz="1600" dirty="0"/>
              <a:t>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www.clker.com/clipart-15752.html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/>
              <a:t>kočka </a:t>
            </a:r>
            <a:r>
              <a:rPr lang="cs-CZ" sz="1600" dirty="0"/>
              <a:t>	</a:t>
            </a:r>
            <a:r>
              <a:rPr lang="cs-CZ" sz="1600" dirty="0" smtClean="0"/>
              <a:t>	</a:t>
            </a:r>
            <a:r>
              <a:rPr lang="pt-BR" sz="1600" dirty="0" smtClean="0"/>
              <a:t>http</a:t>
            </a:r>
            <a:r>
              <a:rPr lang="pt-BR" sz="1600" dirty="0"/>
              <a:t>://www.clker.com/clipart-6987.html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/>
              <a:t>pes </a:t>
            </a:r>
            <a:r>
              <a:rPr lang="cs-CZ" sz="1600" dirty="0"/>
              <a:t>	</a:t>
            </a:r>
            <a:r>
              <a:rPr lang="cs-CZ" sz="1600" dirty="0" smtClean="0"/>
              <a:t>	</a:t>
            </a:r>
            <a:r>
              <a:rPr lang="pt-BR" sz="1600" dirty="0" smtClean="0"/>
              <a:t>http</a:t>
            </a:r>
            <a:r>
              <a:rPr lang="pt-BR" sz="1600" dirty="0"/>
              <a:t>://</a:t>
            </a:r>
            <a:r>
              <a:rPr lang="pt-BR" sz="1600" dirty="0" smtClean="0"/>
              <a:t>www.clker.com/clipart-13344.html</a:t>
            </a: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pero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www.clker.com/clipart-2244.html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divadelní </a:t>
            </a:r>
            <a:r>
              <a:rPr lang="cs-CZ" sz="1600" dirty="0"/>
              <a:t>masky	http://www.clker.com/clipart-theatre-masks-3.html</a:t>
            </a:r>
            <a:endParaRPr lang="pt-BR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pt-BR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4649788"/>
            <a:ext cx="1727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284</Words>
  <Application>Microsoft Office PowerPoint</Application>
  <PresentationFormat>Předvádění na obrazovce (4:3)</PresentationFormat>
  <Paragraphs>118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41</cp:revision>
  <dcterms:created xsi:type="dcterms:W3CDTF">2013-02-14T11:18:04Z</dcterms:created>
  <dcterms:modified xsi:type="dcterms:W3CDTF">2013-03-07T17:44:58Z</dcterms:modified>
</cp:coreProperties>
</file>