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66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32553-5776-4141-9B32-89234AC7985B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E8CBB-EB80-4419-A3EF-29FCC8B5D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474F5-DD9E-420C-AC78-893B779C0D22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8FAD9-3502-4DE0-AD1B-F831D1D0D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38275-544A-45BB-AAAA-0D8C716920DA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34B3F-7721-48A4-A5E2-0E491C86A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D9FE5-1AF4-4018-B87B-7A3099133D5B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BDBAB-F952-4626-BDCA-22C322E910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AB946-DFFF-4CBD-91BA-247CD4E664D9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BA761-C829-43A0-852C-3363A5EB5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DCA55-32D5-44E3-941D-8AAB63053C50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74899-B90A-4BAD-81CE-7E8C4FDD3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5637F-9ABF-489E-BEF7-26010F8F7234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FF1E6-4F86-420B-9666-E2611AC7B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80FC7-0314-4FEB-8FC1-472CD03ED050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67BD3-13F9-4B38-B55E-FDFD4CBDD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6AF1-82BC-4F1A-B6FC-8503EC6C607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67003-01C7-40A2-9AA3-1BA029727D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D5B7E-8FAD-4718-B8EE-84AD19922393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78A6D-03CD-48D3-9A40-0A1372535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E2E30-2DAF-4461-B06C-CB27ACF29DD2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FB438-84D3-46E6-A6E3-B36658DD5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463A35-4427-4542-B57F-49C4A9CE5DC5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5E58CC-28F6-4F2F-B465-92E45DAE3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VY_12_INOVACE_ČJ.1.Bal.08_Význam_slov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3. 1. 2013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Význam slov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je určen k procvičování významu slov pro žáky prvního ročníku. Žáci vyhledávají slova, která k sobě významově patří  a naopak. Rozdělují slova do skupin podle významu a vyhledávají chyby. Tvoří dvojice slov, z nichž lze utvořit větu.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 cstate="print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 cstate="print"/>
          <a:srcRect r="81781" b="5473"/>
          <a:stretch>
            <a:fillRect/>
          </a:stretch>
        </p:blipFill>
        <p:spPr bwMode="auto">
          <a:xfrm>
            <a:off x="628650" y="614363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87824" y="1148550"/>
            <a:ext cx="475252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VÝZNAM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95736" y="1971982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8182" y="2348879"/>
            <a:ext cx="1881752" cy="317009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14551" y="2780928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9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95420" y="2407493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na každé řádce slovo, které mezi ostatní 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nepatří,     </a:t>
            </a: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 podtrhni ho.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17431" y="1142747"/>
            <a:ext cx="1162498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981217" y="1142747"/>
            <a:ext cx="134729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Pavel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22710" y="1142747"/>
            <a:ext cx="112069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kolo</a:t>
            </a:r>
          </a:p>
        </p:txBody>
      </p:sp>
      <p:sp>
        <p:nvSpPr>
          <p:cNvPr id="8" name="Obdélník 7"/>
          <p:cNvSpPr/>
          <p:nvPr/>
        </p:nvSpPr>
        <p:spPr>
          <a:xfrm>
            <a:off x="5739366" y="1142747"/>
            <a:ext cx="92852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</a:t>
            </a:r>
          </a:p>
        </p:txBody>
      </p:sp>
      <p:sp>
        <p:nvSpPr>
          <p:cNvPr id="9" name="Obdélník 8"/>
          <p:cNvSpPr/>
          <p:nvPr/>
        </p:nvSpPr>
        <p:spPr>
          <a:xfrm>
            <a:off x="7183076" y="1142747"/>
            <a:ext cx="1600759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Marek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7236" y="2348880"/>
            <a:ext cx="94288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36173" y="2348880"/>
            <a:ext cx="143738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lavice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88181" y="2348880"/>
            <a:ext cx="1433406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kočka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91243" y="2348880"/>
            <a:ext cx="1024769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tele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388645" y="2348880"/>
            <a:ext cx="118962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žába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40124" y="3501008"/>
            <a:ext cx="91711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35029" y="3501008"/>
            <a:ext cx="1638525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vrabec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666353" y="3501008"/>
            <a:ext cx="1677062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špaček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542164" y="3501008"/>
            <a:ext cx="132292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Vítek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277203" y="3501008"/>
            <a:ext cx="141250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vrána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95603" y="4581128"/>
            <a:ext cx="140615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penál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059988" y="4581128"/>
            <a:ext cx="1189749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sešit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820979" y="4581128"/>
            <a:ext cx="136781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tužka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605483" y="4581128"/>
            <a:ext cx="1196290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pero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459112" y="4581128"/>
            <a:ext cx="1048685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šála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4260" y="5733256"/>
            <a:ext cx="168828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jahoda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106088" y="5733256"/>
            <a:ext cx="133081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papír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766429" y="5733256"/>
            <a:ext cx="165635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hruška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711845" y="5733256"/>
            <a:ext cx="116301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slíva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7447525" y="5733256"/>
            <a:ext cx="1251305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rybíz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čarou slova, která patří k sobě.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94942" y="802428"/>
            <a:ext cx="151035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dům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9805" y="1674508"/>
            <a:ext cx="149387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ruka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97345" y="2546035"/>
            <a:ext cx="167879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tráva</a:t>
            </a:r>
          </a:p>
        </p:txBody>
      </p:sp>
      <p:sp>
        <p:nvSpPr>
          <p:cNvPr id="8" name="Obdélník 7"/>
          <p:cNvSpPr/>
          <p:nvPr/>
        </p:nvSpPr>
        <p:spPr>
          <a:xfrm>
            <a:off x="844202" y="3429000"/>
            <a:ext cx="102143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sůl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4196" y="4437112"/>
            <a:ext cx="200144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mýdlo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72319" y="5517232"/>
            <a:ext cx="99738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344389" y="903578"/>
            <a:ext cx="223394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trávník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20565" y="1775658"/>
            <a:ext cx="245483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osolený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021152" y="2647185"/>
            <a:ext cx="28536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domeček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32627" y="3530150"/>
            <a:ext cx="14670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ruce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485349" y="4538262"/>
            <a:ext cx="196162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prales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459093" y="5618382"/>
            <a:ext cx="204632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mydlit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Zařaď slova do správných bublin.</a:t>
            </a:r>
          </a:p>
        </p:txBody>
      </p:sp>
      <p:sp>
        <p:nvSpPr>
          <p:cNvPr id="3" name="Ovál 2"/>
          <p:cNvSpPr/>
          <p:nvPr/>
        </p:nvSpPr>
        <p:spPr>
          <a:xfrm>
            <a:off x="238125" y="4508500"/>
            <a:ext cx="4032250" cy="223361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643438" y="4508500"/>
            <a:ext cx="4032250" cy="2233613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484438" y="2470150"/>
            <a:ext cx="4032250" cy="223202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77382" y="4562284"/>
            <a:ext cx="13542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nábytek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923300" y="4702393"/>
            <a:ext cx="14738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části těla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885528" y="2636912"/>
            <a:ext cx="122892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květiny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56624" y="980728"/>
            <a:ext cx="92454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astra</a:t>
            </a:r>
          </a:p>
        </p:txBody>
      </p:sp>
      <p:pic>
        <p:nvPicPr>
          <p:cNvPr id="17417" name="Picture 2" descr="http://www.clker.com/cliparts/8/2/0/8/11949865611184747742red_flower_01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41888" y="1584325"/>
            <a:ext cx="911225" cy="157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4" descr="http://www.clker.com/cliparts/3/a/a/5/1194984733759158166flowers_jonathan_dietric_01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2003425"/>
            <a:ext cx="93662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2" descr="http://www.clker.com/cliparts/P/I/C/g/P/q/humnan-body-hi.png"/>
          <p:cNvPicPr>
            <a:picLocks noChangeAspect="1" noChangeArrowheads="1"/>
          </p:cNvPicPr>
          <p:nvPr/>
        </p:nvPicPr>
        <p:blipFill>
          <a:blip r:embed="rId4" cstate="print"/>
          <a:srcRect r="51418"/>
          <a:stretch>
            <a:fillRect/>
          </a:stretch>
        </p:blipFill>
        <p:spPr bwMode="auto">
          <a:xfrm>
            <a:off x="7380288" y="3760788"/>
            <a:ext cx="72390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6" descr="http://www.clker.com/cliparts/D/Y/M/t/u/v/an-office-desk-m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3" y="4346575"/>
            <a:ext cx="1344612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Obdélník 26"/>
          <p:cNvSpPr/>
          <p:nvPr/>
        </p:nvSpPr>
        <p:spPr>
          <a:xfrm>
            <a:off x="353013" y="1583664"/>
            <a:ext cx="124104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tulipán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709356" y="959970"/>
            <a:ext cx="9396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noha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430305" y="970856"/>
            <a:ext cx="8224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růže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848234" y="980728"/>
            <a:ext cx="13405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rameno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73421" y="2213149"/>
            <a:ext cx="109799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postel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057638" y="1573792"/>
            <a:ext cx="72885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stůl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7430772" y="1597193"/>
            <a:ext cx="9806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hlava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209974" y="1584986"/>
            <a:ext cx="90922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skříň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384308" y="2295241"/>
            <a:ext cx="105964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narcis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573379" y="2295241"/>
            <a:ext cx="11288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břicho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004318" y="981742"/>
            <a:ext cx="87716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židle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Oprav chyby přesunutím slov z talíře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 lahve a naopak.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Co se jí a co se pije?</a:t>
            </a:r>
          </a:p>
        </p:txBody>
      </p:sp>
      <p:pic>
        <p:nvPicPr>
          <p:cNvPr id="18434" name="Picture 2" descr="http://www.clker.com/cliparts/d/4/6/9/1194984109453446481large_plate.svg.h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6838"/>
            <a:ext cx="571500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http://www.clker.com/cliparts/M/U/R/V/C/3/coke-bottle-h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666750"/>
            <a:ext cx="2025650" cy="608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3403779" y="3710229"/>
            <a:ext cx="9567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koláč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249659" y="3710229"/>
            <a:ext cx="108395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jogurt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207276" y="3880212"/>
            <a:ext cx="8241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pivo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308894" y="3095382"/>
            <a:ext cx="10334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párek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865164" y="4293096"/>
            <a:ext cx="158569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limonáda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395411" y="3356992"/>
            <a:ext cx="11010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mléko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015829" y="2165122"/>
            <a:ext cx="10631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salám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227794" y="1628800"/>
            <a:ext cx="6025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čaj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199556" y="4952856"/>
            <a:ext cx="86889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káva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7237365" y="2643185"/>
            <a:ext cx="6200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sýr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154543" y="5481255"/>
            <a:ext cx="9139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voda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7008446" y="4398150"/>
            <a:ext cx="12511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houska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Přiřaď k obrázku správné slovo.</a:t>
            </a:r>
          </a:p>
        </p:txBody>
      </p:sp>
      <p:pic>
        <p:nvPicPr>
          <p:cNvPr id="19458" name="Picture 2" descr="http://www.clker.com/cliparts/f/t/G/2/N/t/candle-m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" y="442913"/>
            <a:ext cx="2349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http://www.clker.com/cliparts/p/C/W/c/V/l/pigeon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5925" y="1341438"/>
            <a:ext cx="11445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6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963" y="2349500"/>
            <a:ext cx="1331912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9425" y="3789363"/>
            <a:ext cx="690563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0" descr="http://www.clker.com/cliparts/e/d/f/f/12065638901252931675molumen_happy_running_dog.svg.me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0175" y="4724400"/>
            <a:ext cx="1462088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2" descr="http://www.clker.com/cliparts/f/0/3/1/1268678944495206475clock.svg.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2413" y="5603875"/>
            <a:ext cx="9223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6736257" y="903578"/>
            <a:ext cx="1450205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štěká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56442" y="1775658"/>
            <a:ext cx="2383088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rozkvetla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70744" y="2647185"/>
            <a:ext cx="1154482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hoří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44522" y="3530150"/>
            <a:ext cx="1443280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zvoní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917645" y="4538262"/>
            <a:ext cx="1097032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létá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96039" y="5618382"/>
            <a:ext cx="1172436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FF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svítí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2013-01-03].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Květina		http://</a:t>
            </a:r>
            <a:r>
              <a:rPr lang="cs-CZ" sz="1600" dirty="0" smtClean="0"/>
              <a:t>www.clker.com/clipart-4360.html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Slunečnice		http://www.clker.com/clipart-2546.html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tělo		http://</a:t>
            </a:r>
            <a:r>
              <a:rPr lang="cs-CZ" sz="1600" dirty="0" smtClean="0"/>
              <a:t>www.clker.com/clipart-humnan-body.html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pracovní </a:t>
            </a:r>
            <a:r>
              <a:rPr lang="cs-CZ" sz="1600" dirty="0"/>
              <a:t>stůl	http://</a:t>
            </a:r>
            <a:r>
              <a:rPr lang="cs-CZ" sz="1600" dirty="0" smtClean="0"/>
              <a:t>www.clker.com/clipart-an-office-desk.html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lahev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www.clker.com/clipart-coke-bottle.html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talíř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www.clker.com/clipart-2026.html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svíčka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www.clker.com/clipart-candle-2.html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holub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www.clker.com/clipart-pigeon.html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slunce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www.clker.com/clipart-6492.html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tulipán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www.clker.com/clipart-2530.html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pes 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www.clker.com/clipart-16998.html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budík</a:t>
            </a:r>
            <a:r>
              <a:rPr lang="cs-CZ" sz="1600" dirty="0"/>
              <a:t>		http://www.clker.com/clipart-52359.html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178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30</cp:revision>
  <dcterms:created xsi:type="dcterms:W3CDTF">2013-02-13T12:07:46Z</dcterms:created>
  <dcterms:modified xsi:type="dcterms:W3CDTF">2013-03-14T11:14:06Z</dcterms:modified>
</cp:coreProperties>
</file>