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4700B-3884-4E4F-92E7-33727D1F34A7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30307-DD2D-4476-92A1-49166D994B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F3281-D81E-4953-B366-1B4C0F6BFA4C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1AAEA-25C0-460F-A5A9-4FE6EA588D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B2273-BA71-4FBB-9B5C-9913B9A6A137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316E4-E7FE-41A6-9731-428DFF3616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A26C5-E611-4A66-8F58-DAF87406BB1D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ED349-99EC-475F-96F3-606300136F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08B42-D58C-40C5-9C36-BB9BCF828688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073D8-F4D3-453A-9DBD-B63EB41383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727DD-B9D6-4B5D-88E3-3E60A070FF1A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5B1D5-5769-4896-BCEE-69CB44A9C0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1DA488-8CB8-415A-BF63-B05C80C28DEC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3C455-0EFF-4D0B-946C-65260E74AB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A5925-B33F-47E9-BD22-D7853A852657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06A84-2DDF-412C-B4E9-60BE98D31E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7D78C-6D2A-427B-B283-83A82DEE391B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DA3DE-2A10-4B63-BCFF-A702A402D7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263AE-C1DF-4CB0-85F2-23C2A6388EB1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0095F-F18E-4905-9FCC-5691F1CD62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9950E-B85A-4BFA-AC02-ADCF13A5A01F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294EA-F2F0-44D5-A1CA-45C3E37B34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C5D6119-2052-4FCB-8C1F-24A483439BA5}" type="datetimeFigureOut">
              <a:rPr lang="cs-CZ"/>
              <a:pPr>
                <a:defRPr/>
              </a:pPr>
              <a:t>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6053A3E-8D69-4C73-B497-D52B41FF7C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VY_12_INOVACE_ČJ.1.Bal.09_Slovo_a_věta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28. 1. 2012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Jazyk a jazyková komunikace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Český jazyk</a:t>
            </a:r>
            <a:br>
              <a:rPr lang="cs-CZ" sz="1300" b="1" smtClean="0"/>
            </a:br>
            <a:r>
              <a:rPr lang="cs-CZ" sz="1300" smtClean="0"/>
              <a:t>Název: </a:t>
            </a:r>
            <a:r>
              <a:rPr lang="cs-CZ" sz="1300" b="1" smtClean="0"/>
              <a:t>   Slovo a věta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b="1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Výukový materiál je určen pro žáky prvního ročníku a slouží k procvičování slova a věty. Žáci určují počet slov ve větě a počet vět v textu. Vyhledávají hranice slov ve větě a oddělují od sebe jednotlivá slova. K příslušné otázce nacházejí vhodnou odpověď.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r="81781" b="5473"/>
          <a:stretch>
            <a:fillRect/>
          </a:stretch>
        </p:blipFill>
        <p:spPr bwMode="auto">
          <a:xfrm>
            <a:off x="376238" y="236538"/>
            <a:ext cx="1819275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187332" y="607404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8" name="Obdélník 7"/>
          <p:cNvSpPr/>
          <p:nvPr/>
        </p:nvSpPr>
        <p:spPr>
          <a:xfrm>
            <a:off x="3402489" y="597652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9" name="Obdélník 8"/>
          <p:cNvSpPr/>
          <p:nvPr/>
        </p:nvSpPr>
        <p:spPr>
          <a:xfrm>
            <a:off x="4978647" y="899131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724128" y="511786"/>
            <a:ext cx="1084892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448980" y="899131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475656" y="2491695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751241" y="2758484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Ě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912363" y="3118524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41640" y="3420003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64088" y="3032658"/>
            <a:ext cx="1084892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Spočítej slova ve větách.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Počet slov napiš do rámečku.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69514" y="3444480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Eva zapomněla napsat úkol.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8190" y="2865414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Nejraději cestuji vlakem.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00948" y="1264863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Zítra pojedeme na výlet do Prahy.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00949" y="3964168"/>
            <a:ext cx="7885394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Naše kočka Micka má plnou misku mléka.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03096" y="1770550"/>
            <a:ext cx="462549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Těšíme se na letní prázdniny.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85785" y="2342194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Babička a dědeček k nám přijedou v pondělí.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60350" y="1335088"/>
            <a:ext cx="847725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60350" y="1854200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0350" y="2386013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260350" y="2938463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60350" y="3462338"/>
            <a:ext cx="849313" cy="43656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263525" y="3990975"/>
            <a:ext cx="849313" cy="43656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5374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2463" y="4564063"/>
            <a:ext cx="623887" cy="208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Obrázek 16"/>
          <p:cNvPicPr>
            <a:picLocks noChangeAspect="1"/>
          </p:cNvPicPr>
          <p:nvPr/>
        </p:nvPicPr>
        <p:blipFill>
          <a:blip r:embed="rId3"/>
          <a:srcRect l="6686" r="68314" b="43507"/>
          <a:stretch>
            <a:fillRect/>
          </a:stretch>
        </p:blipFill>
        <p:spPr bwMode="auto">
          <a:xfrm>
            <a:off x="1476375" y="4594225"/>
            <a:ext cx="1193800" cy="202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6" name="Picture 2" descr="http://www.clker.com/cliparts/8/d/9/8/12205456861741863132mbs_ICE-Trai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1250" y="4959350"/>
            <a:ext cx="2857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7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21525" y="268288"/>
            <a:ext cx="1801813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Odděl od sebe jednotlivá slova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 větách svislou čarou.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61165" y="4376628"/>
            <a:ext cx="7822966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Nastoleležísešitapastelky.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1056" y="3645024"/>
            <a:ext cx="7844290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Maminkaatatínekjdouspoludokina.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9951" y="1264863"/>
            <a:ext cx="7885395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Ludvíkmámodrékalhoty.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4416" y="5157192"/>
            <a:ext cx="7885394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Janasivečerrádavposteličte.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29951" y="2032160"/>
            <a:ext cx="4759188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 err="1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Lenkanesetěžkoutašku</a:t>
            </a:r>
            <a:r>
              <a:rPr lang="cs-CZ" sz="36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9951" y="2846114"/>
            <a:ext cx="7806695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Babičkapletečervenoučepici.</a:t>
            </a:r>
          </a:p>
        </p:txBody>
      </p:sp>
      <p:pic>
        <p:nvPicPr>
          <p:cNvPr id="16392" name="Picture 2" descr="http://www.clker.com/cliparts/5/d/n/e/J/t/blue-jeans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6713" y="1152525"/>
            <a:ext cx="466725" cy="88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4" descr="http://www.clker.com/cliparts/6/d/4/b/1195427416646281929lalolalo_backpack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89513" y="2078038"/>
            <a:ext cx="6413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6" descr="http://www.clker.com/cliparts/1/5/7/b/11949864461694789848winter_hat_nathan_eady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2586038"/>
            <a:ext cx="1057275" cy="90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18" descr="http://www.clker.com/cliparts/a/N/f/i/6/R/daddy-standing-02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08850" y="3259138"/>
            <a:ext cx="62865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16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902575" y="3171825"/>
            <a:ext cx="625475" cy="159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8" descr="http://www.clker.com/cliparts/7/b/0/c/11971495461712252788valessiobrito_Coloured_Pencils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30863" y="4252913"/>
            <a:ext cx="1257300" cy="83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Picture 26" descr="http://www.clker.com/cliparts/3/9/f/1/12161815351604562801jean_victor_balin_book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57913" y="5287963"/>
            <a:ext cx="10572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a podtrhni ve větě slovo, které je na obrázku.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61165" y="4376628"/>
            <a:ext cx="7822966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92D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Krásný motýl si sedl Haně na ruku.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1056" y="3645024"/>
            <a:ext cx="7844290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 váze příjemně voněly květiny.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9951" y="1264863"/>
            <a:ext cx="7885395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Vítek dostal k narozeninám pastelky.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5720" y="5072074"/>
            <a:ext cx="7885394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pokoji na stole je lampa a rádio.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29951" y="2032160"/>
            <a:ext cx="64102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Míč vyletěl vysoko přes branku.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9951" y="2846114"/>
            <a:ext cx="7806695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Moje zimní bunda visí ve skříni.</a:t>
            </a:r>
          </a:p>
        </p:txBody>
      </p:sp>
      <p:pic>
        <p:nvPicPr>
          <p:cNvPr id="17416" name="Picture 8" descr="http://www.clker.com/cliparts/7/b/0/c/11971495461712252788valessiobrito_Coloured_Pencils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25" y="1096963"/>
            <a:ext cx="1258888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30" descr="http://www.clker.com/cliparts/7/1/0/6/1194986831579486974beach_ball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8450" y="1865313"/>
            <a:ext cx="998538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2" descr="http://www.clker.com/cliparts/j/6/O/5/M/H/flowers-and-butterflies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64338" y="3494088"/>
            <a:ext cx="765175" cy="1020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4" descr="http://www.clker.com/cliparts/M/3/k/W/i/P/green-jacket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42075" y="2740025"/>
            <a:ext cx="784225" cy="858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6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15175" y="4514850"/>
            <a:ext cx="661988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8" descr="http://www.clker.com/cliparts/j/F/4/Y/O/f/photorealistic-red-lamp-md.png"/>
          <p:cNvPicPr>
            <a:picLocks noChangeAspect="1" noChangeArrowheads="1"/>
          </p:cNvPicPr>
          <p:nvPr/>
        </p:nvPicPr>
        <p:blipFill>
          <a:blip r:embed="rId7"/>
          <a:srcRect l="30914"/>
          <a:stretch>
            <a:fillRect/>
          </a:stretch>
        </p:blipFill>
        <p:spPr bwMode="auto">
          <a:xfrm>
            <a:off x="6843713" y="5203825"/>
            <a:ext cx="9810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Přečti si pozorně věty a potom odpověz na otázky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doplněním správného čísla.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8078" y="3302713"/>
            <a:ext cx="888841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Celou dobu se dívá z okna.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6754" y="2723647"/>
            <a:ext cx="890974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Cestu dobře zná.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1123096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Honzík jede sám vlakem k babičce do Berouna.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3" y="3822401"/>
            <a:ext cx="878532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Berouně již na něho čeká babička.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81660" y="1628783"/>
            <a:ext cx="8782703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nádraží ho vyprovodila maminka.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64349" y="2200427"/>
            <a:ext cx="8979651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Honzík jí vesele mává z vlaku.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7397750" y="5661025"/>
            <a:ext cx="849313" cy="43656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7399338" y="6181725"/>
            <a:ext cx="847725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560638" y="4514850"/>
            <a:ext cx="849312" cy="43656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81363" y="5041900"/>
            <a:ext cx="847725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72000" y="5597525"/>
            <a:ext cx="849313" cy="43656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4572000" y="6199188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22495" y="4517390"/>
            <a:ext cx="3297377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Kolik vět jsi přečetl?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22494" y="5040610"/>
            <a:ext cx="4217801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Kolik slov má druhá věta?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30633" y="5593722"/>
            <a:ext cx="6249705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Kolikátá věta má nejmenší počet slov?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30633" y="6116942"/>
            <a:ext cx="6249705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Kolikátá věta má největší počet slov?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420591" y="5592187"/>
            <a:ext cx="1959721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Kolik slov to je?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420592" y="6216868"/>
            <a:ext cx="1959720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Kolik slov to je?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0" y="4344988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453" name="Picture 2" descr="http://www.clker.com/cliparts/8/d/9/8/12205456861741863132mbs_ICE-Trai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646238"/>
            <a:ext cx="2857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4" name="Picture 16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64500" y="1890713"/>
            <a:ext cx="625475" cy="159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5" name="Picture 20" descr="http://www.clker.com/cliparts/e/c/2/b/1195422052411104677johnny_automatic_winking_boy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99338" y="2241550"/>
            <a:ext cx="561975" cy="124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Věty mohou také končit otazníkem nebo vykřičníkem.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Přečti věty se správnou intonací.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Spoj čarou věty, které k sobě patří.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22494" y="2132856"/>
            <a:ext cx="4233480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Kolik je jedna a jedna?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22492" y="2656076"/>
            <a:ext cx="4233482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Půjdeš se mnou do kina?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30631" y="3209188"/>
            <a:ext cx="4657391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Kde jsi našla tolik hub?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30631" y="3732408"/>
            <a:ext cx="4657391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Kdy přestaneš číst?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30631" y="4275302"/>
            <a:ext cx="4657391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Máš ještě prarodiče?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30631" y="4798522"/>
            <a:ext cx="4657391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Proč je tu taková zima?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364088" y="2142998"/>
            <a:ext cx="3672408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Nepůjdu, jsem nemocný!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364086" y="2666218"/>
            <a:ext cx="3672410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Neruš mě!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5372225" y="3219330"/>
            <a:ext cx="3592263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To bys měl vědět!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5372225" y="3742550"/>
            <a:ext cx="3664271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Mám jenom jednu babičku.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372225" y="4285444"/>
            <a:ext cx="3880295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Nejvíc jich bylo v lese za chatou.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5372225" y="4808664"/>
            <a:ext cx="3376239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Tak zavři okno!</a:t>
            </a:r>
          </a:p>
        </p:txBody>
      </p:sp>
      <p:pic>
        <p:nvPicPr>
          <p:cNvPr id="19470" name="Picture 2" descr="http://www.clker.com/cliparts/0/9/3/5/1195428629447314530johnny_automatic_big_mushroom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300663"/>
            <a:ext cx="1444625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51263" y="5492750"/>
            <a:ext cx="344487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Obrázek 37"/>
          <p:cNvPicPr>
            <a:picLocks noChangeAspect="1"/>
          </p:cNvPicPr>
          <p:nvPr/>
        </p:nvPicPr>
        <p:blipFill>
          <a:blip r:embed="rId4"/>
          <a:srcRect l="6686" r="68314" b="43507"/>
          <a:stretch>
            <a:fillRect/>
          </a:stretch>
        </p:blipFill>
        <p:spPr bwMode="auto">
          <a:xfrm>
            <a:off x="4138613" y="5470525"/>
            <a:ext cx="658812" cy="111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4" descr="http://www.clker.com/cliparts/1/5/b/4/1237562172708840408pitr_Window_icon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1863" y="5248275"/>
            <a:ext cx="1824037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2013-01-28].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kalhoty</a:t>
            </a:r>
            <a:r>
              <a:rPr lang="cs-CZ" sz="1600" dirty="0"/>
              <a:t>		http://www.clker.com/clipart-blue-jeans.html</a:t>
            </a:r>
            <a:endParaRPr lang="pt-BR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školní taška	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www.clker.com/clipart-10376.html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čepice</a:t>
            </a:r>
            <a:r>
              <a:rPr lang="cs-CZ" sz="1600" dirty="0"/>
              <a:t>		http://www.clker.com/clipart-4230.html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otec		http://www.clker.com/clipart-daddy-standing-02.html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maminka		http://</a:t>
            </a:r>
            <a:r>
              <a:rPr lang="cs-CZ" sz="1600" dirty="0" smtClean="0"/>
              <a:t>www.clker.com/clipart-13047.html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pastelky</a:t>
            </a:r>
            <a:r>
              <a:rPr lang="cs-CZ" sz="1600" dirty="0"/>
              <a:t>		http://www.clker.com/clipart-15918.html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kniha		http://</a:t>
            </a:r>
            <a:r>
              <a:rPr lang="cs-CZ" sz="1600" dirty="0" smtClean="0"/>
              <a:t>www.clker.com/clipart-23561.html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vlak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www.clker.com/clipart-train.html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dědeček		http://www.clker.com/clipart-158466.html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babička		http://</a:t>
            </a:r>
            <a:r>
              <a:rPr lang="cs-CZ" sz="1600" dirty="0" smtClean="0"/>
              <a:t>www.clker.com/clipart-granny.html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usměvavé </a:t>
            </a:r>
            <a:r>
              <a:rPr lang="cs-CZ" sz="1600" dirty="0"/>
              <a:t>slunce	http://</a:t>
            </a:r>
            <a:r>
              <a:rPr lang="cs-CZ" sz="1600" dirty="0" smtClean="0"/>
              <a:t>www.clker.com/clipart-10030.html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květiny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www.clker.com/clipart-flowers-and-butterflie.html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míč		http://</a:t>
            </a:r>
            <a:r>
              <a:rPr lang="cs-CZ" sz="1600" dirty="0" smtClean="0"/>
              <a:t>www.clker.com/clipart-4597.html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bunda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www.clker.com/clipart-green-jacket.html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motýl</a:t>
            </a:r>
            <a:r>
              <a:rPr lang="cs-CZ" sz="1600" dirty="0"/>
              <a:t>		http://www.clker.com/clipart-butterfly-with-lighting-effect.html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lampa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www.clker.com/clipart-photorealistic-red-lamp.html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kluk		http://</a:t>
            </a:r>
            <a:r>
              <a:rPr lang="cs-CZ" sz="1600" dirty="0" smtClean="0"/>
              <a:t>www.clker.com/clipart-9338.html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houba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www.clker.com/clipart-10496.html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okno</a:t>
            </a:r>
            <a:r>
              <a:rPr lang="cs-CZ" sz="1600" dirty="0"/>
              <a:t>		http://www.clker.com/clipart-window-icon.html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724400"/>
            <a:ext cx="1800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357</Words>
  <Application>Microsoft Office PowerPoint</Application>
  <PresentationFormat>Předvádění na obrazovce (4:3)</PresentationFormat>
  <Paragraphs>106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47</cp:revision>
  <dcterms:created xsi:type="dcterms:W3CDTF">2013-02-14T11:14:54Z</dcterms:created>
  <dcterms:modified xsi:type="dcterms:W3CDTF">2013-03-05T20:25:53Z</dcterms:modified>
</cp:coreProperties>
</file>