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7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VY_32_INOVACE_28B_PODSTATNÁ 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686800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podstatná jména napiš v množném </a:t>
            </a:r>
            <a:r>
              <a:rPr lang="cs-CZ" dirty="0" smtClean="0"/>
              <a:t>čísle.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5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napište v množném </a:t>
            </a:r>
            <a:r>
              <a:rPr lang="cs-CZ" dirty="0" smtClean="0"/>
              <a:t>čísle: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cap="all" dirty="0" smtClean="0"/>
              <a:t>Náčelník</a:t>
            </a:r>
          </a:p>
          <a:p>
            <a:r>
              <a:rPr lang="cs-CZ" cap="all" dirty="0" smtClean="0"/>
              <a:t>Cizinec</a:t>
            </a:r>
          </a:p>
          <a:p>
            <a:r>
              <a:rPr lang="cs-CZ" cap="all" dirty="0" smtClean="0"/>
              <a:t>Učitel</a:t>
            </a:r>
          </a:p>
          <a:p>
            <a:r>
              <a:rPr lang="cs-CZ" cap="all" dirty="0" smtClean="0"/>
              <a:t>Rus</a:t>
            </a:r>
          </a:p>
          <a:p>
            <a:r>
              <a:rPr lang="cs-CZ" cap="all" dirty="0" smtClean="0"/>
              <a:t>Datel</a:t>
            </a:r>
          </a:p>
          <a:p>
            <a:r>
              <a:rPr lang="cs-CZ" cap="all" dirty="0" smtClean="0"/>
              <a:t>Velbloud</a:t>
            </a:r>
          </a:p>
          <a:p>
            <a:r>
              <a:rPr lang="cs-CZ" cap="all" dirty="0" smtClean="0"/>
              <a:t>Fotbalista</a:t>
            </a:r>
          </a:p>
          <a:p>
            <a:r>
              <a:rPr lang="cs-CZ" cap="all" dirty="0" smtClean="0"/>
              <a:t>Správce</a:t>
            </a:r>
          </a:p>
          <a:p>
            <a:r>
              <a:rPr lang="cs-CZ" cap="all" dirty="0" smtClean="0"/>
              <a:t>Původ</a:t>
            </a:r>
          </a:p>
          <a:p>
            <a:r>
              <a:rPr lang="cs-CZ" cap="all" dirty="0" smtClean="0"/>
              <a:t>Důraz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74633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</TotalTime>
  <Words>53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VY_32_INOVACE_28B_PODSTATNÁ JMÉNA RODU MUŽSKÉHO</vt:lpstr>
      <vt:lpstr>Podstatná jména rodu mužského: - podstatná jména napiš v množném čísle. </vt:lpstr>
      <vt:lpstr>Podstatná jména rodu mužského.</vt:lpstr>
      <vt:lpstr>Podstatná jména napište v množném čísle: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13</cp:revision>
  <dcterms:created xsi:type="dcterms:W3CDTF">2011-02-07T20:25:54Z</dcterms:created>
  <dcterms:modified xsi:type="dcterms:W3CDTF">2012-03-12T20:27:34Z</dcterms:modified>
</cp:coreProperties>
</file>