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7" r:id="rId4"/>
    <p:sldId id="261" r:id="rId5"/>
    <p:sldId id="265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VY_32_INOVACE_28C_PODSTATNÁ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784976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doplň správnou koncovku – </a:t>
            </a:r>
            <a:r>
              <a:rPr lang="cs-CZ" dirty="0" err="1" smtClean="0"/>
              <a:t>če</a:t>
            </a:r>
            <a:r>
              <a:rPr lang="cs-CZ" dirty="0" smtClean="0"/>
              <a:t> nebo </a:t>
            </a:r>
            <a:r>
              <a:rPr lang="cs-CZ" dirty="0" smtClean="0"/>
              <a:t>– </a:t>
            </a:r>
            <a:r>
              <a:rPr lang="cs-CZ" dirty="0" err="1" smtClean="0"/>
              <a:t>ce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YKBBHCFX\MP900439450[4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5.pádě –</a:t>
            </a:r>
            <a:r>
              <a:rPr lang="cs-CZ" dirty="0" err="1" smtClean="0"/>
              <a:t>ce</a:t>
            </a:r>
            <a:r>
              <a:rPr lang="cs-CZ" dirty="0" smtClean="0"/>
              <a:t> nebo -</a:t>
            </a:r>
            <a:r>
              <a:rPr lang="cs-CZ" dirty="0" err="1" smtClean="0"/>
              <a:t>če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864096"/>
          </a:xfrm>
        </p:spPr>
        <p:txBody>
          <a:bodyPr/>
          <a:lstStyle/>
          <a:p>
            <a:r>
              <a:rPr lang="cs-CZ" dirty="0" smtClean="0"/>
              <a:t>Pamatuj 1</a:t>
            </a:r>
            <a:r>
              <a:rPr lang="cs-CZ" dirty="0" smtClean="0"/>
              <a:t>. p</a:t>
            </a:r>
            <a:r>
              <a:rPr lang="cs-CZ" dirty="0" smtClean="0"/>
              <a:t>. </a:t>
            </a:r>
            <a:r>
              <a:rPr lang="cs-CZ" dirty="0" smtClean="0"/>
              <a:t>– </a:t>
            </a:r>
            <a:r>
              <a:rPr lang="cs-CZ" dirty="0" err="1" smtClean="0"/>
              <a:t>ce</a:t>
            </a:r>
            <a:r>
              <a:rPr lang="cs-CZ" dirty="0" smtClean="0"/>
              <a:t> …. – </a:t>
            </a:r>
            <a:r>
              <a:rPr lang="cs-CZ" dirty="0" err="1" smtClean="0"/>
              <a:t>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908721"/>
            <a:ext cx="4041775" cy="1152127"/>
          </a:xfrm>
        </p:spPr>
        <p:txBody>
          <a:bodyPr/>
          <a:lstStyle/>
          <a:p>
            <a:r>
              <a:rPr lang="cs-CZ" dirty="0" smtClean="0"/>
              <a:t>Pamatuj 1</a:t>
            </a:r>
            <a:r>
              <a:rPr lang="cs-CZ" dirty="0" smtClean="0"/>
              <a:t>. p</a:t>
            </a:r>
            <a:r>
              <a:rPr lang="cs-CZ" dirty="0" smtClean="0"/>
              <a:t>. </a:t>
            </a:r>
            <a:r>
              <a:rPr lang="cs-CZ" dirty="0" smtClean="0"/>
              <a:t>– </a:t>
            </a:r>
            <a:r>
              <a:rPr lang="cs-CZ" dirty="0" err="1" smtClean="0"/>
              <a:t>ec</a:t>
            </a:r>
            <a:r>
              <a:rPr lang="cs-CZ" dirty="0" smtClean="0"/>
              <a:t> …. – </a:t>
            </a:r>
            <a:r>
              <a:rPr lang="cs-CZ" dirty="0" err="1" smtClean="0"/>
              <a:t>če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700808"/>
            <a:ext cx="4040188" cy="4659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Soudce     ……………………………..</a:t>
            </a:r>
          </a:p>
          <a:p>
            <a:r>
              <a:rPr lang="cs-CZ" sz="2800" dirty="0" smtClean="0"/>
              <a:t>Umělec     ……………………………..</a:t>
            </a:r>
          </a:p>
          <a:p>
            <a:r>
              <a:rPr lang="cs-CZ" sz="2800" dirty="0" smtClean="0"/>
              <a:t>Chlapec     …………………………….</a:t>
            </a:r>
          </a:p>
          <a:p>
            <a:r>
              <a:rPr lang="cs-CZ" sz="2800" dirty="0" smtClean="0"/>
              <a:t>Zástupce    ……………………………</a:t>
            </a:r>
          </a:p>
          <a:p>
            <a:r>
              <a:rPr lang="cs-CZ" sz="2800" dirty="0" smtClean="0"/>
              <a:t>Vládce       …………………………....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700808"/>
            <a:ext cx="4041775" cy="465951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Otec       ………………………………</a:t>
            </a:r>
          </a:p>
          <a:p>
            <a:r>
              <a:rPr lang="cs-CZ" sz="2800" dirty="0" smtClean="0"/>
              <a:t>Zrádce    ………………………………</a:t>
            </a:r>
          </a:p>
          <a:p>
            <a:r>
              <a:rPr lang="cs-CZ" sz="2800" dirty="0" smtClean="0"/>
              <a:t>Letec       ……………………………..</a:t>
            </a:r>
          </a:p>
          <a:p>
            <a:r>
              <a:rPr lang="cs-CZ" sz="2800" dirty="0" smtClean="0"/>
              <a:t>Průvodce</a:t>
            </a:r>
          </a:p>
          <a:p>
            <a:pPr marL="0" indent="0">
              <a:buNone/>
            </a:pPr>
            <a:r>
              <a:rPr lang="cs-CZ" sz="2800" dirty="0" smtClean="0"/>
              <a:t>   ….……………………………</a:t>
            </a:r>
          </a:p>
          <a:p>
            <a:r>
              <a:rPr lang="cs-CZ" sz="2800" dirty="0" smtClean="0"/>
              <a:t>Střelec     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835954726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/>
          <a:lstStyle/>
          <a:p>
            <a:r>
              <a:rPr lang="cs-CZ" dirty="0" smtClean="0"/>
              <a:t>V 5.pádě </a:t>
            </a:r>
            <a:r>
              <a:rPr lang="cs-CZ" dirty="0" smtClean="0"/>
              <a:t>– </a:t>
            </a:r>
            <a:r>
              <a:rPr lang="cs-CZ" dirty="0" err="1" smtClean="0"/>
              <a:t>ce</a:t>
            </a:r>
            <a:r>
              <a:rPr lang="cs-CZ" dirty="0" smtClean="0"/>
              <a:t> </a:t>
            </a:r>
            <a:r>
              <a:rPr lang="cs-CZ" dirty="0" smtClean="0"/>
              <a:t>nebo </a:t>
            </a:r>
            <a:r>
              <a:rPr lang="cs-CZ" dirty="0" smtClean="0"/>
              <a:t>– </a:t>
            </a:r>
            <a:r>
              <a:rPr lang="cs-CZ" dirty="0" err="1" smtClean="0"/>
              <a:t>če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864096"/>
          </a:xfrm>
        </p:spPr>
        <p:txBody>
          <a:bodyPr/>
          <a:lstStyle/>
          <a:p>
            <a:r>
              <a:rPr lang="cs-CZ" dirty="0" smtClean="0"/>
              <a:t>Pamatuj 1</a:t>
            </a:r>
            <a:r>
              <a:rPr lang="cs-CZ" dirty="0" smtClean="0"/>
              <a:t>. p</a:t>
            </a:r>
            <a:r>
              <a:rPr lang="cs-CZ" dirty="0" smtClean="0"/>
              <a:t>. </a:t>
            </a:r>
            <a:r>
              <a:rPr lang="cs-CZ" dirty="0" smtClean="0"/>
              <a:t>– </a:t>
            </a:r>
            <a:r>
              <a:rPr lang="cs-CZ" dirty="0" err="1" smtClean="0"/>
              <a:t>ce</a:t>
            </a:r>
            <a:r>
              <a:rPr lang="cs-CZ" dirty="0" smtClean="0"/>
              <a:t> …. – </a:t>
            </a:r>
            <a:r>
              <a:rPr lang="cs-CZ" dirty="0" err="1" smtClean="0"/>
              <a:t>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052737"/>
            <a:ext cx="4041775" cy="1008112"/>
          </a:xfrm>
        </p:spPr>
        <p:txBody>
          <a:bodyPr/>
          <a:lstStyle/>
          <a:p>
            <a:r>
              <a:rPr lang="cs-CZ" dirty="0" smtClean="0"/>
              <a:t>Pamatuj 1</a:t>
            </a:r>
            <a:r>
              <a:rPr lang="cs-CZ" dirty="0" smtClean="0"/>
              <a:t>. p</a:t>
            </a:r>
            <a:r>
              <a:rPr lang="cs-CZ" dirty="0" smtClean="0"/>
              <a:t>. </a:t>
            </a:r>
            <a:r>
              <a:rPr lang="cs-CZ" dirty="0" smtClean="0"/>
              <a:t>– </a:t>
            </a:r>
            <a:r>
              <a:rPr lang="cs-CZ" dirty="0" err="1" smtClean="0"/>
              <a:t>ec</a:t>
            </a:r>
            <a:r>
              <a:rPr lang="cs-CZ" dirty="0" smtClean="0"/>
              <a:t> …. – </a:t>
            </a:r>
            <a:r>
              <a:rPr lang="cs-CZ" dirty="0" err="1" smtClean="0"/>
              <a:t>če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700808"/>
            <a:ext cx="4040188" cy="4659512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2800" dirty="0" smtClean="0"/>
              <a:t>Dřevorubec</a:t>
            </a:r>
          </a:p>
          <a:p>
            <a:pPr marL="0" indent="0">
              <a:buNone/>
            </a:pPr>
            <a:r>
              <a:rPr lang="cs-CZ" sz="2800" dirty="0" smtClean="0"/>
              <a:t>    ……………………………</a:t>
            </a:r>
          </a:p>
          <a:p>
            <a:r>
              <a:rPr lang="cs-CZ" sz="2800" dirty="0" smtClean="0"/>
              <a:t>Lakomec    ……………………………</a:t>
            </a:r>
          </a:p>
          <a:p>
            <a:r>
              <a:rPr lang="cs-CZ" sz="2800" dirty="0" smtClean="0"/>
              <a:t>Dravec       ……………………………</a:t>
            </a:r>
          </a:p>
          <a:p>
            <a:r>
              <a:rPr lang="cs-CZ" sz="2800" dirty="0" smtClean="0"/>
              <a:t>Obhájce     ……………………………</a:t>
            </a:r>
          </a:p>
          <a:p>
            <a:r>
              <a:rPr lang="cs-CZ" sz="2800" dirty="0" smtClean="0"/>
              <a:t>Vůdce     ………………………….......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844824"/>
            <a:ext cx="4041775" cy="4515496"/>
          </a:xfrm>
        </p:spPr>
        <p:txBody>
          <a:bodyPr>
            <a:noAutofit/>
          </a:bodyPr>
          <a:lstStyle/>
          <a:p>
            <a:r>
              <a:rPr lang="cs-CZ" sz="2800" dirty="0" smtClean="0"/>
              <a:t>Lovec       .……………………………</a:t>
            </a:r>
          </a:p>
          <a:p>
            <a:r>
              <a:rPr lang="cs-CZ" sz="2800" dirty="0" smtClean="0"/>
              <a:t>Dárce       …………………………….</a:t>
            </a:r>
          </a:p>
          <a:p>
            <a:r>
              <a:rPr lang="cs-CZ" sz="2800" dirty="0" smtClean="0"/>
              <a:t>Rádce      …………………………….</a:t>
            </a:r>
          </a:p>
          <a:p>
            <a:r>
              <a:rPr lang="cs-CZ" sz="2800" dirty="0" smtClean="0"/>
              <a:t>Běžec       …………………………….</a:t>
            </a:r>
          </a:p>
          <a:p>
            <a:r>
              <a:rPr lang="cs-CZ" sz="2800" dirty="0" smtClean="0"/>
              <a:t>Strážce     ……………………………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917420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</TotalTime>
  <Words>127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VY_32_INOVACE_28C_PODSTATNÁ JMÉNA RODU MUŽSKÉHO</vt:lpstr>
      <vt:lpstr>Podstatná jména rodu mužského: - doplň správnou koncovku – če nebo – ce. </vt:lpstr>
      <vt:lpstr>Podstatná jména rodu mužského.</vt:lpstr>
      <vt:lpstr>V 5.pádě –ce nebo -če</vt:lpstr>
      <vt:lpstr>V 5.pádě – ce nebo – če.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14</cp:revision>
  <dcterms:created xsi:type="dcterms:W3CDTF">2011-02-07T20:25:54Z</dcterms:created>
  <dcterms:modified xsi:type="dcterms:W3CDTF">2012-03-12T20:05:39Z</dcterms:modified>
</cp:coreProperties>
</file>