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VY_12_INOVACE_04_Věta, slovo, slabika(2)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Věta</a:t>
          </a:r>
          <a:r>
            <a:rPr lang="cs-CZ" smtClean="0"/>
            <a:t>, slovo, </a:t>
          </a:r>
          <a:r>
            <a:rPr lang="cs-CZ" dirty="0" smtClean="0"/>
            <a:t>slabika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VY_12_INOVACE_04_Věta, slovo, slabika(2)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Věta</a:t>
          </a:r>
          <a:r>
            <a:rPr lang="cs-CZ" sz="1800" kern="1200" smtClean="0"/>
            <a:t>, slovo, </a:t>
          </a:r>
          <a:r>
            <a:rPr lang="cs-CZ" sz="1800" kern="1200" dirty="0" smtClean="0"/>
            <a:t>slabika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B71DB1-388E-4EE4-B99D-3C1BB03D7D24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931838-EE3E-422A-8497-7DBBD143B7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79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fixem/perem nedokončené věty tak, aby dávaly smysl.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31838-EE3E-422A-8497-7DBBD143B7C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335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Zde si mohou žáci zkontrolovat, jestli správně dokončili věty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31838-EE3E-422A-8497-7DBBD143B7C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3351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učiva o větách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31838-EE3E-422A-8497-7DBBD143B7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238470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prezentace na interaktivní tabuli - žáci si zopakují vše, co musí znát o stavbě věty, slov a slabik, Žáci spojují fixem/perem nedokončené věty tak, aby dávaly smysl.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Věta, slovo, slabika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Dokonči správně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větu:</a:t>
            </a:r>
            <a:endParaRPr lang="cs-CZ" sz="24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400" dirty="0" smtClean="0"/>
          </a:p>
          <a:p>
            <a:r>
              <a:rPr lang="cs-CZ" sz="2400" dirty="0" smtClean="0"/>
              <a:t>Na začátku věty napíšeme</a:t>
            </a:r>
          </a:p>
          <a:p>
            <a:r>
              <a:rPr lang="cs-CZ" sz="2400" dirty="0" smtClean="0"/>
              <a:t>Věta se skládá </a:t>
            </a:r>
          </a:p>
          <a:p>
            <a:r>
              <a:rPr lang="cs-CZ" sz="2400" dirty="0" smtClean="0"/>
              <a:t>Slovo se skládá </a:t>
            </a:r>
          </a:p>
          <a:p>
            <a:r>
              <a:rPr lang="cs-CZ" sz="2400" dirty="0" smtClean="0"/>
              <a:t>Na konci věty píšeme</a:t>
            </a:r>
          </a:p>
          <a:p>
            <a:r>
              <a:rPr lang="cs-CZ" sz="2400" dirty="0" smtClean="0"/>
              <a:t>Slabiky se skládají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tečku</a:t>
            </a:r>
            <a:r>
              <a:rPr lang="cs-CZ" sz="2400" dirty="0"/>
              <a:t>, vykřičník nebo </a:t>
            </a:r>
            <a:r>
              <a:rPr lang="cs-CZ" sz="2400" dirty="0" smtClean="0"/>
              <a:t>otazník.</a:t>
            </a:r>
          </a:p>
          <a:p>
            <a:pPr marL="0" indent="0">
              <a:buNone/>
            </a:pPr>
            <a:r>
              <a:rPr lang="cs-CZ" sz="2400" dirty="0"/>
              <a:t>z hlásek (nebo písmen)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velké </a:t>
            </a:r>
            <a:r>
              <a:rPr lang="cs-CZ" sz="2400" dirty="0" smtClean="0"/>
              <a:t>písmeno.</a:t>
            </a:r>
          </a:p>
          <a:p>
            <a:pPr marL="0" indent="0">
              <a:buNone/>
            </a:pPr>
            <a:r>
              <a:rPr lang="cs-CZ" sz="2400" dirty="0"/>
              <a:t>ze slabik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ze slov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6288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Věta, slovo, slabika -</a:t>
            </a:r>
            <a:r>
              <a:rPr lang="cs-CZ" dirty="0" smtClean="0">
                <a:solidFill>
                  <a:srgbClr val="C00000"/>
                </a:solidFill>
              </a:rPr>
              <a:t> kontrola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Na začátku věty napíšeme</a:t>
            </a:r>
          </a:p>
          <a:p>
            <a:r>
              <a:rPr lang="cs-CZ" sz="2400" dirty="0" smtClean="0"/>
              <a:t>Věta se skládá </a:t>
            </a:r>
          </a:p>
          <a:p>
            <a:r>
              <a:rPr lang="cs-CZ" sz="2400" dirty="0" smtClean="0"/>
              <a:t>Slovo se skládá </a:t>
            </a:r>
          </a:p>
          <a:p>
            <a:r>
              <a:rPr lang="cs-CZ" sz="2400" dirty="0" smtClean="0"/>
              <a:t>Na konci věty píšeme</a:t>
            </a:r>
          </a:p>
          <a:p>
            <a:r>
              <a:rPr lang="cs-CZ" sz="2400" dirty="0" smtClean="0"/>
              <a:t>Slabiky se skládají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velké písmeno.</a:t>
            </a:r>
          </a:p>
          <a:p>
            <a:pPr marL="0" indent="0">
              <a:buNone/>
            </a:pPr>
            <a:r>
              <a:rPr lang="cs-CZ" sz="2400" dirty="0" smtClean="0"/>
              <a:t>ze slov.</a:t>
            </a:r>
          </a:p>
          <a:p>
            <a:pPr marL="0" indent="0">
              <a:buNone/>
            </a:pPr>
            <a:r>
              <a:rPr lang="cs-CZ" sz="2400" dirty="0" smtClean="0"/>
              <a:t>ze slabik.</a:t>
            </a:r>
          </a:p>
          <a:p>
            <a:pPr marL="0" indent="0">
              <a:buNone/>
            </a:pPr>
            <a:r>
              <a:rPr lang="cs-CZ" sz="2400" dirty="0" smtClean="0"/>
              <a:t>tečku</a:t>
            </a:r>
            <a:r>
              <a:rPr lang="cs-CZ" sz="2400" dirty="0"/>
              <a:t>, vykřičník nebo </a:t>
            </a:r>
            <a:r>
              <a:rPr lang="cs-CZ" sz="2400" dirty="0" smtClean="0"/>
              <a:t>otazník.</a:t>
            </a:r>
          </a:p>
          <a:p>
            <a:pPr marL="0" indent="0">
              <a:buNone/>
            </a:pPr>
            <a:r>
              <a:rPr lang="cs-CZ" sz="2400" dirty="0" smtClean="0"/>
              <a:t>z hlásek (nebo písmen).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1026" name="Picture 2" descr="C:\Users\Steflova\AppData\Local\Microsoft\Windows\Temporary Internet Files\Content.IE5\WAWZ4KQA\MC9004420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69140" y="4456133"/>
            <a:ext cx="1631950" cy="19018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6288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Druhy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Oznamovací – touto větou něco oznamujeme, píšeme za ní tečku.</a:t>
            </a:r>
          </a:p>
          <a:p>
            <a:r>
              <a:rPr lang="cs-CZ" dirty="0" smtClean="0"/>
              <a:t>Tázací – touto větou se na něco ptáme, píšeme za ní otazník.</a:t>
            </a:r>
          </a:p>
          <a:p>
            <a:r>
              <a:rPr lang="cs-CZ" dirty="0" smtClean="0"/>
              <a:t>Rozkazovací – větou rozkazovací něco rozkazujeme, píšeme za ní tečku nebo </a:t>
            </a:r>
            <a:r>
              <a:rPr lang="cs-CZ" dirty="0" smtClean="0"/>
              <a:t>vykřičník.</a:t>
            </a:r>
            <a:endParaRPr lang="cs-CZ" dirty="0" smtClean="0"/>
          </a:p>
          <a:p>
            <a:r>
              <a:rPr lang="cs-CZ" dirty="0" smtClean="0"/>
              <a:t>Přací – větou přací vyjadřujeme přání, píšeme za ní tečku nebo </a:t>
            </a:r>
            <a:r>
              <a:rPr lang="cs-CZ" dirty="0" smtClean="0"/>
              <a:t>vykřičník.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286</Words>
  <Application>Microsoft Office PowerPoint</Application>
  <PresentationFormat>Předvádění na obrazovce (4:3)</PresentationFormat>
  <Paragraphs>52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Věta, slovo, slabika</vt:lpstr>
      <vt:lpstr>Věta, slovo, slabika - kontrola</vt:lpstr>
      <vt:lpstr>Druhy vět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21</cp:revision>
  <dcterms:created xsi:type="dcterms:W3CDTF">2011-08-21T15:31:45Z</dcterms:created>
  <dcterms:modified xsi:type="dcterms:W3CDTF">2012-03-12T20:30:42Z</dcterms:modified>
</cp:coreProperties>
</file>