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60" r:id="rId4"/>
    <p:sldId id="261" r:id="rId5"/>
    <p:sldId id="262" r:id="rId6"/>
    <p:sldId id="263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E1278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A89820-AB3B-462C-B66D-0E66BDBC2273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81259-614D-4180-A224-5A2CB22AAB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688222-5AA5-4DFF-8C6E-EC494F92F937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388CFC-F355-4924-ABFB-62BE331C96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5CE204-CDC2-4C0F-8B10-FA06AA16A7CE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F3599-CEDB-45B9-B394-40823E0CAE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9AD0D-468D-45F0-A6A0-6F25729B24EF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3E491-96EB-4658-AA97-395A686FD0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87C98-6E96-4209-9266-52FADA377231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53463-320C-428A-9BB6-0F29428F69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204CC9-AE18-4F7B-BE3F-A7363D1F85F1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562A74-FB33-4D64-9EEE-DD7111DC19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CD285E-B431-4C07-9F1A-90619FF654D6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204007-9C6C-43FB-8B0B-2CC6B65EBC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0880C3-ADC0-4181-B07F-0014902D1A2F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0277BA-9002-4AE5-BF8D-178F6E456E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4195E-504C-4BE0-9ED2-4F9C54FD1EBE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5FF192-0BD5-4BA3-8A57-1A9543FCA6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E17DC4-49BE-4D42-B05F-D4721C33CC26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FD04F6-91FC-4897-AA93-CD2C12CC3D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A9D06-0DA8-415A-A320-4C5AF1422EEA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6FB0CC-A928-430A-A2E7-9BB40F16D0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F9456E6-2B31-4F49-B4A8-A57BF6B691F7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DC2CB2-4A50-46BE-BF63-41388EAE84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školy: </a:t>
            </a:r>
            <a:r>
              <a:rPr lang="cs-CZ" sz="1300" b="1" smtClean="0"/>
              <a:t> Základní škola a Mateřská škola Kladno, Norská 2633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Autor: </a:t>
            </a:r>
            <a:r>
              <a:rPr lang="cs-CZ" sz="1300" b="1" smtClean="0"/>
              <a:t>Mgr. Pavla Balejová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materiálu: </a:t>
            </a:r>
            <a:r>
              <a:rPr lang="cs-CZ" sz="1300" b="1" smtClean="0"/>
              <a:t>VY_12_INOVACE_ČJS.1.Bal.04_Režim_dne</a:t>
            </a:r>
            <a:r>
              <a:rPr lang="cs-CZ" sz="1300" smtClean="0"/>
              <a:t/>
            </a:r>
            <a:br>
              <a:rPr lang="cs-CZ" sz="1300" smtClean="0"/>
            </a:b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Datum: </a:t>
            </a:r>
            <a:r>
              <a:rPr lang="cs-CZ" sz="1300" b="1" smtClean="0"/>
              <a:t>6. 11. 2012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Ročník: </a:t>
            </a:r>
            <a:r>
              <a:rPr lang="cs-CZ" sz="1300" b="1" smtClean="0"/>
              <a:t>první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oblast: </a:t>
            </a:r>
            <a:r>
              <a:rPr lang="cs-CZ" sz="1300" b="1" smtClean="0"/>
              <a:t>Člověk a jeho svět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obor: </a:t>
            </a:r>
            <a:r>
              <a:rPr lang="cs-CZ" sz="1300" b="1" smtClean="0"/>
              <a:t>Člověk a jeho svět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Název: </a:t>
            </a:r>
            <a:r>
              <a:rPr lang="cs-CZ" sz="1300" b="1" smtClean="0"/>
              <a:t>Režim dne</a:t>
            </a:r>
            <a:br>
              <a:rPr lang="cs-CZ" sz="1300" b="1" smtClean="0"/>
            </a:br>
            <a:r>
              <a:rPr lang="cs-CZ" sz="1300" smtClean="0"/>
              <a:t>Číslo operačního programu: </a:t>
            </a:r>
            <a:r>
              <a:rPr lang="cs-CZ" sz="1300" b="1" smtClean="0"/>
              <a:t>CZ.1.07/1.4.00/21.3489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projektu: </a:t>
            </a:r>
            <a:r>
              <a:rPr lang="cs-CZ" sz="1300" b="1" smtClean="0"/>
              <a:t>UČÍME SE S RADOSTÍ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Anotace: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Prezentace slouží k procvičování znalostí o správném režimu dne. Žáci prvního ročníku rozlišují části dne a určují, které činnosti v tuto dobu vykonávají.  Současně je ověřováno čtení s porozuměním.</a:t>
            </a:r>
            <a:endParaRPr lang="cs-CZ" sz="1300" smtClean="0"/>
          </a:p>
          <a:p>
            <a:pPr marL="0" indent="0">
              <a:lnSpc>
                <a:spcPct val="80000"/>
              </a:lnSpc>
            </a:pPr>
            <a:endParaRPr lang="cs-CZ" sz="130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www.clker.com/cliparts/T/Q/6/B/X/6/classrom-ina-hi.png"/>
          <p:cNvPicPr>
            <a:picLocks noChangeAspect="1" noChangeArrowheads="1"/>
          </p:cNvPicPr>
          <p:nvPr/>
        </p:nvPicPr>
        <p:blipFill>
          <a:blip r:embed="rId2"/>
          <a:srcRect l="3433" r="2934" b="3024"/>
          <a:stretch>
            <a:fillRect/>
          </a:stretch>
        </p:blipFill>
        <p:spPr bwMode="auto">
          <a:xfrm>
            <a:off x="868363" y="-15875"/>
            <a:ext cx="7559675" cy="646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7" descr="Logolinka ZŠ a MŠ Kladno, Norská 2633"/>
          <p:cNvPicPr>
            <a:picLocks noChangeAspect="1" noChangeArrowheads="1"/>
          </p:cNvPicPr>
          <p:nvPr/>
        </p:nvPicPr>
        <p:blipFill>
          <a:blip r:embed="rId3"/>
          <a:srcRect r="81781" b="5473"/>
          <a:stretch>
            <a:fillRect/>
          </a:stretch>
        </p:blipFill>
        <p:spPr bwMode="auto">
          <a:xfrm>
            <a:off x="250825" y="0"/>
            <a:ext cx="1820863" cy="173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06413" y="6534150"/>
            <a:ext cx="8281987" cy="317500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sp>
        <p:nvSpPr>
          <p:cNvPr id="9" name="Obdélník 8"/>
          <p:cNvSpPr/>
          <p:nvPr/>
        </p:nvSpPr>
        <p:spPr>
          <a:xfrm>
            <a:off x="1035156" y="476672"/>
            <a:ext cx="6336704" cy="10156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REŽIM DNE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Seřaď správně za sebou části dne,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</a:t>
            </a: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řiřaď k nim vhodná slova ze 2. sloupku.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367572" y="1988839"/>
            <a:ext cx="140262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VEČER</a:t>
            </a:r>
            <a:endParaRPr lang="cs-CZ" sz="3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4630" y="2787570"/>
            <a:ext cx="258756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ODPOLEDNE</a:t>
            </a:r>
            <a:endParaRPr lang="cs-CZ" sz="3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55675" y="3586301"/>
            <a:ext cx="104547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NOC</a:t>
            </a:r>
          </a:p>
        </p:txBody>
      </p:sp>
      <p:sp>
        <p:nvSpPr>
          <p:cNvPr id="8" name="Obdélník 7"/>
          <p:cNvSpPr/>
          <p:nvPr/>
        </p:nvSpPr>
        <p:spPr>
          <a:xfrm>
            <a:off x="784631" y="4365103"/>
            <a:ext cx="258756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DOPOLEDNE</a:t>
            </a:r>
            <a:endParaRPr lang="cs-CZ" sz="3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11790" y="5163834"/>
            <a:ext cx="134203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RÁNO</a:t>
            </a:r>
            <a:endParaRPr lang="cs-CZ" sz="3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97273" y="1268759"/>
            <a:ext cx="198323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POLEDNE</a:t>
            </a:r>
            <a:endParaRPr lang="cs-CZ" sz="3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59891" y="2141239"/>
            <a:ext cx="1921103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SNÍDANĚ</a:t>
            </a:r>
            <a:endParaRPr lang="cs-CZ" sz="3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94219" y="2939970"/>
            <a:ext cx="127150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OBĚD</a:t>
            </a:r>
            <a:endParaRPr lang="cs-CZ" sz="3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93367" y="3738701"/>
            <a:ext cx="187320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SVAČINA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890286" y="4517503"/>
            <a:ext cx="167937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SPÁNEK</a:t>
            </a:r>
            <a:endParaRPr lang="cs-CZ" sz="3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97759" y="5316234"/>
            <a:ext cx="187320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SVAČINA</a:t>
            </a:r>
            <a:endParaRPr lang="cs-CZ" sz="3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926923" y="1421159"/>
            <a:ext cx="162704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VEČEŘE</a:t>
            </a:r>
            <a:endParaRPr lang="cs-CZ" sz="3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pic>
        <p:nvPicPr>
          <p:cNvPr id="15374" name="Picture 2" descr="http://www.clker.com/cliparts/1/7/9/3/1194986043631776036coffe_tea_01.svg.med.png"/>
          <p:cNvPicPr>
            <a:picLocks noChangeAspect="1" noChangeArrowheads="1"/>
          </p:cNvPicPr>
          <p:nvPr/>
        </p:nvPicPr>
        <p:blipFill>
          <a:blip r:embed="rId2"/>
          <a:srcRect t="16603" b="15314"/>
          <a:stretch>
            <a:fillRect/>
          </a:stretch>
        </p:blipFill>
        <p:spPr bwMode="auto">
          <a:xfrm>
            <a:off x="528638" y="4973638"/>
            <a:ext cx="957262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5" name="Picture 4" descr="http://www.clker.com/cliparts/b/4/7/a/1195436932173549601tonlima_Lua_e_as_Estrelas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0413" y="3522663"/>
            <a:ext cx="795337" cy="709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6" name="Picture 8" descr="http://www.clker.com/cliparts/a/b/6/3/11954274471562688178Machovka_Sleeping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9088" y="1939925"/>
            <a:ext cx="1076325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7" name="Picture 8" descr="http://www.clker.com/cliparts/C/w/y/w/2/c/fast-food-menu-lunch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7175" y="1127125"/>
            <a:ext cx="900113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8" name="Picture 10" descr="http://www.clker.com/cliparts/3/7/5/6/11949861182029597463an_apple_01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7175" y="4430713"/>
            <a:ext cx="541338" cy="569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9" name="Picture 6" descr="http://www.clker.com/cliparts/5/7/d/c/11954223871731788173johnny_automatic_girl_playing_soccer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14300" y="2776538"/>
            <a:ext cx="742950" cy="7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REŽIM VŠEDNÍHO DNE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Seřaď věty ve správném pořadí (napiš před ně číslo).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9289" y="3960493"/>
            <a:ext cx="413658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VSTANU V 7 HODIN.</a:t>
            </a:r>
            <a:endParaRPr lang="cs-CZ" sz="36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75709" y="2613049"/>
            <a:ext cx="4847545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UMYJU SE, OBLÉKNU SE.</a:t>
            </a:r>
            <a:endParaRPr lang="cs-CZ" sz="36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39663" y="5949473"/>
            <a:ext cx="463652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POTOM SE NASNÍDÁM.</a:t>
            </a:r>
            <a:endParaRPr lang="cs-CZ" sz="36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57319" y="3303903"/>
            <a:ext cx="297337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JDU DO ŠKOLY.</a:t>
            </a:r>
            <a:endParaRPr lang="cs-CZ" sz="36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75715" y="5303142"/>
            <a:ext cx="402373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VE ŠKLOLE SE UČÍM.</a:t>
            </a:r>
            <a:endParaRPr lang="cs-CZ" sz="36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81912" y="1267358"/>
            <a:ext cx="441133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PO ŠKOLE JDU DOMŮ.</a:t>
            </a:r>
            <a:endParaRPr lang="cs-CZ" sz="36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76260" y="1913689"/>
            <a:ext cx="5513625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NAPÍŠU SI ÚKOL A JDU VEN.</a:t>
            </a:r>
            <a:endParaRPr lang="cs-CZ" sz="36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757929" y="4614129"/>
            <a:ext cx="5654305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JDU SPÁT V 8 HODIN VEČER.</a:t>
            </a:r>
            <a:endParaRPr lang="cs-CZ" sz="36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509713" y="1335088"/>
            <a:ext cx="849312" cy="43497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831850" y="2071688"/>
            <a:ext cx="847725" cy="43656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1108075" y="2717800"/>
            <a:ext cx="849313" cy="436563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2292350" y="3408363"/>
            <a:ext cx="847725" cy="43656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1716088" y="4065588"/>
            <a:ext cx="849312" cy="43656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909638" y="4719638"/>
            <a:ext cx="847725" cy="43497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1649413" y="5408613"/>
            <a:ext cx="847725" cy="43497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1333500" y="6054725"/>
            <a:ext cx="849313" cy="436563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6402" name="Picture 2" descr="http://www.clker.com/cliparts/3/2/f/1/11954443771017638193Machovka_House_3.svg.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70663" y="2949575"/>
            <a:ext cx="2503487" cy="135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Obdélník 21"/>
          <p:cNvSpPr/>
          <p:nvPr/>
        </p:nvSpPr>
        <p:spPr>
          <a:xfrm>
            <a:off x="7308304" y="3337585"/>
            <a:ext cx="665695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  <a:latin typeface="+mn-lt"/>
              </a:rPr>
              <a:t>ŠKOLA</a:t>
            </a:r>
            <a:endParaRPr lang="cs-CZ" sz="1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reflection blurRad="12700" stA="28000" endPos="45000" dist="1000" dir="5400000" sy="-100000" algn="bl" rotWithShape="0"/>
              </a:effectLst>
              <a:latin typeface="+mn-lt"/>
            </a:endParaRPr>
          </a:p>
        </p:txBody>
      </p:sp>
      <p:pic>
        <p:nvPicPr>
          <p:cNvPr id="16404" name="Picture 4" descr="http://www.clker.com/cliparts/5/0/f/a/11949860471360872714teiera_tazza_architetto_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800" y="2949575"/>
            <a:ext cx="1631950" cy="167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REŽIM VOLNÉHO DNE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Seřaď věty ve správném pořadí (napiš před ně číslo).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56191" y="3960493"/>
            <a:ext cx="4062779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UKLIDÍM SI HRAČKY.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49951" y="2613049"/>
            <a:ext cx="429906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JDU VEN SPORTOVAT.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57873" y="5949473"/>
            <a:ext cx="4600105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 POLEDNE OBĚDVÁM.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29062" y="3303903"/>
            <a:ext cx="382989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VEČEŘÍM S RODIČI.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20308" y="5303142"/>
            <a:ext cx="7734553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PŘED SPANÍM SE DÍVÁM NA POHÁDKU.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31697" y="1267358"/>
            <a:ext cx="671177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ODPOLEDNE RÁD SVAČÍM OVOCE.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878138" y="1913689"/>
            <a:ext cx="490987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HRAJU SI SE STAVEBNICÍ.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129167" y="4614129"/>
            <a:ext cx="6911829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VSTÁVÁM, KDYŽ SE SÁM VZBUDÍM.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04825" y="1352550"/>
            <a:ext cx="847725" cy="434975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985838" y="2019300"/>
            <a:ext cx="847725" cy="434975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1357313" y="2703513"/>
            <a:ext cx="849312" cy="436562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1935163" y="3408363"/>
            <a:ext cx="847725" cy="436562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1716088" y="4065588"/>
            <a:ext cx="849312" cy="436562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314325" y="4719638"/>
            <a:ext cx="849313" cy="434975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12700" y="5408613"/>
            <a:ext cx="849313" cy="434975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1409700" y="6054725"/>
            <a:ext cx="847725" cy="436563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7426" name="Picture 2" descr="http://www.clker.com/cliparts/1/5/e/1/11954221391976235078johnny_automatic_boy_playing_with_toy_truck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32563" y="2063750"/>
            <a:ext cx="2611437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7" name="Picture 4" descr="http://www.clker.com/cliparts/z/2/3/Z/b/H/girl-soccer-player-hi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4775" y="2632075"/>
            <a:ext cx="1600200" cy="205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Přidej hodiny z balónu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ke správné větě.</a:t>
            </a:r>
          </a:p>
        </p:txBody>
      </p:sp>
      <p:sp>
        <p:nvSpPr>
          <p:cNvPr id="5" name="Obdélník 4"/>
          <p:cNvSpPr/>
          <p:nvPr/>
        </p:nvSpPr>
        <p:spPr>
          <a:xfrm>
            <a:off x="76140" y="4618946"/>
            <a:ext cx="564770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BE1278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 DRUŽINOU CHODÍME VEN.</a:t>
            </a:r>
            <a:endParaRPr lang="cs-CZ" sz="3600" b="1" dirty="0">
              <a:ln w="1905"/>
              <a:solidFill>
                <a:srgbClr val="BE1278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6140" y="3230946"/>
            <a:ext cx="585205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BE1278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SKONČILA VELKÁ PŘESTÁVKA.</a:t>
            </a:r>
            <a:endParaRPr lang="cs-CZ" sz="3600" b="1" dirty="0">
              <a:ln w="1905"/>
              <a:solidFill>
                <a:srgbClr val="BE1278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6140" y="3968719"/>
            <a:ext cx="341151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BE1278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JSEM NA OBĚDĚ.</a:t>
            </a:r>
            <a:endParaRPr lang="cs-CZ" sz="3600" b="1" dirty="0">
              <a:ln w="1905"/>
              <a:solidFill>
                <a:srgbClr val="BE1278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140" y="5952616"/>
            <a:ext cx="6638357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BE1278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CELÁ RODINA SE SEJDE U VEČEŘE.</a:t>
            </a:r>
            <a:endParaRPr lang="cs-CZ" sz="3600" b="1" dirty="0">
              <a:ln w="1905"/>
              <a:solidFill>
                <a:srgbClr val="BE1278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6140" y="1916832"/>
            <a:ext cx="5354223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BE1278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RÁNO VSTÁVÁM DO ŠKOLY.</a:t>
            </a:r>
            <a:endParaRPr lang="cs-CZ" sz="3600" b="1" dirty="0">
              <a:ln w="1905"/>
              <a:solidFill>
                <a:srgbClr val="BE1278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6140" y="2582738"/>
            <a:ext cx="3891835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BE1278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ZAČÍNÁME SE UČIT.</a:t>
            </a:r>
            <a:endParaRPr lang="cs-CZ" sz="3600" b="1" dirty="0">
              <a:ln w="1905"/>
              <a:solidFill>
                <a:srgbClr val="BE1278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6140" y="5265537"/>
            <a:ext cx="729443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BE1278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ODPOLEDNE SI DOMA CHVÍLI HRAJU.</a:t>
            </a:r>
            <a:endParaRPr lang="cs-CZ" sz="3600" b="1" dirty="0">
              <a:ln w="1905"/>
              <a:solidFill>
                <a:srgbClr val="BE1278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pic>
        <p:nvPicPr>
          <p:cNvPr id="18441" name="Picture 2" descr="http://www.clker.com/cliparts/5/q/N/y/A/9/pink-and-white-hot-air-balloon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28575"/>
            <a:ext cx="3756025" cy="506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2" descr="http://www.clker.com/cliparts/8/a/e/0/1223613842722848486manio1_Clock_9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41988" y="1916113"/>
            <a:ext cx="973137" cy="97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Picture 4" descr="http://www.clker.com/cliparts/c/1/0/d/12236138021095258954manio1_Clock_5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43675" y="27622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4" name="Picture 6" descr="http://www.clker.com/cliparts/a/9/3/e/12236137651275231400manio1_Clock_1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02413" y="1262063"/>
            <a:ext cx="1050925" cy="1050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5" name="Picture 8" descr="http://www.clker.com/cliparts/2/2/1/4/12236139551876231958manio1_Clock_21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97650" y="2679700"/>
            <a:ext cx="10985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6" name="Picture 10" descr="http://www.clker.com/cliparts/1/2/2/c/12236139171520663660manio1_Clock_17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594350" y="728663"/>
            <a:ext cx="1008063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7" name="Picture 12" descr="http://www.clker.com/cliparts/e/4/8/7/1223613851764711362manio1_Clock_10.svg.me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591425" y="666750"/>
            <a:ext cx="1069975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8" name="Picture 14" descr="http://www.clker.com/cliparts/4/b/c/1/1223613879326640064manio1_Clock_13.svg.me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515225" y="1987550"/>
            <a:ext cx="1022350" cy="102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16" descr="http://www.clker.com/cliparts/2/d/e/c/1259701024209198429purzen_Clock_fac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052513"/>
            <a:ext cx="2185987" cy="218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Nakresli hodinám ručičky, aby ukazovaly určený čas.</a:t>
            </a:r>
          </a:p>
        </p:txBody>
      </p:sp>
      <p:pic>
        <p:nvPicPr>
          <p:cNvPr id="19459" name="Picture 16" descr="http://www.clker.com/cliparts/2/d/e/c/1259701024209198429purzen_Clock_fac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1052513"/>
            <a:ext cx="2185988" cy="218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16" descr="http://www.clker.com/cliparts/2/d/e/c/1259701024209198429purzen_Clock_fac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1052513"/>
            <a:ext cx="2185987" cy="218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16" descr="http://www.clker.com/cliparts/2/d/e/c/1259701024209198429purzen_Clock_fac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4005263"/>
            <a:ext cx="2185987" cy="218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16" descr="http://www.clker.com/cliparts/2/d/e/c/1259701024209198429purzen_Clock_fac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4005263"/>
            <a:ext cx="2185988" cy="218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16" descr="http://www.clker.com/cliparts/2/d/e/c/1259701024209198429purzen_Clock_fac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4005263"/>
            <a:ext cx="2185987" cy="218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Obdélník 15"/>
          <p:cNvSpPr/>
          <p:nvPr/>
        </p:nvSpPr>
        <p:spPr>
          <a:xfrm>
            <a:off x="637047" y="3242210"/>
            <a:ext cx="184698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9 HODIN</a:t>
            </a:r>
            <a:endParaRPr lang="cs-CZ" sz="3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17864" y="3245034"/>
            <a:ext cx="2400017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PŮL DRUHÉ</a:t>
            </a:r>
            <a:endParaRPr lang="cs-CZ" sz="3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69695" y="3242210"/>
            <a:ext cx="184698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5 HODIN</a:t>
            </a:r>
            <a:endParaRPr lang="cs-CZ" sz="3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51520" y="6198942"/>
            <a:ext cx="244426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ČTVRT NA 8</a:t>
            </a:r>
            <a:endParaRPr lang="cs-CZ" sz="3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872354" y="6191053"/>
            <a:ext cx="3281027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TŘIČTVRTĚ NA 7</a:t>
            </a:r>
            <a:endParaRPr lang="cs-CZ" sz="3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334104" y="6188229"/>
            <a:ext cx="245317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PŮL DESÁTÉ</a:t>
            </a:r>
            <a:endParaRPr lang="cs-CZ" sz="3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  <a:endParaRPr lang="cs-CZ" sz="28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688013"/>
          </a:xfrm>
        </p:spPr>
        <p:txBody>
          <a:bodyPr rtlCol="0"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Uveřejněné </a:t>
            </a:r>
            <a:r>
              <a:rPr lang="cs-CZ" sz="1600" dirty="0"/>
              <a:t>odkazy [cit. </a:t>
            </a:r>
            <a:r>
              <a:rPr lang="cs-CZ" sz="1600" smtClean="0"/>
              <a:t>2012-11-06</a:t>
            </a:r>
            <a:r>
              <a:rPr lang="cs-CZ" sz="1600" dirty="0" smtClean="0"/>
              <a:t>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šest </a:t>
            </a:r>
            <a:r>
              <a:rPr lang="cs-CZ" sz="1600" dirty="0"/>
              <a:t>hodin </a:t>
            </a:r>
            <a:r>
              <a:rPr lang="cs-CZ" sz="1600" dirty="0" smtClean="0"/>
              <a:t>		http</a:t>
            </a:r>
            <a:r>
              <a:rPr lang="cs-CZ" sz="1600" dirty="0"/>
              <a:t>://www.clker.com/clipart-clock-12.html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čtyři </a:t>
            </a:r>
            <a:r>
              <a:rPr lang="cs-CZ" sz="1600" dirty="0"/>
              <a:t>hodiny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://www.clker.com/clipart-clock-16.html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dvě </a:t>
            </a:r>
            <a:r>
              <a:rPr lang="cs-CZ" sz="1600" dirty="0"/>
              <a:t>hodiny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www.clker.com/clipart-clock-20.html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dvanáct </a:t>
            </a:r>
            <a:r>
              <a:rPr lang="cs-CZ" sz="1600" dirty="0"/>
              <a:t>hodin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www.clker.com/clipart-clock-24.html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deset </a:t>
            </a:r>
            <a:r>
              <a:rPr lang="cs-CZ" sz="1600" dirty="0"/>
              <a:t>hodin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www.clker.com/clipart-clock-4.html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půl </a:t>
            </a:r>
            <a:r>
              <a:rPr lang="cs-CZ" sz="1600" dirty="0"/>
              <a:t>sedmé		http://</a:t>
            </a:r>
            <a:r>
              <a:rPr lang="cs-CZ" sz="1600" dirty="0" smtClean="0"/>
              <a:t>www.clker.com/clipart-clock-11.html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o</a:t>
            </a:r>
            <a:r>
              <a:rPr lang="cs-CZ" sz="1600" dirty="0" smtClean="0"/>
              <a:t>sm hodin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www.clker.com/clipart-clock-8.html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prázdné </a:t>
            </a:r>
            <a:r>
              <a:rPr lang="cs-CZ" sz="1600" dirty="0"/>
              <a:t>hodiny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www.clker.com/clipart-43427.html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kakao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www.clker.com/clipart-3939.html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noc</a:t>
            </a:r>
            <a:r>
              <a:rPr lang="cs-CZ" sz="1600" dirty="0"/>
              <a:t>		http://www.clker.com/clipart-11338.html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spánek 		http://</a:t>
            </a:r>
            <a:r>
              <a:rPr lang="cs-CZ" sz="1600" dirty="0" smtClean="0"/>
              <a:t>www.clker.com/clipart-10379.html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p</a:t>
            </a:r>
            <a:r>
              <a:rPr lang="cs-CZ" sz="1600" dirty="0" smtClean="0"/>
              <a:t>árek </a:t>
            </a:r>
            <a:r>
              <a:rPr lang="cs-CZ" sz="1600" dirty="0"/>
              <a:t>v </a:t>
            </a:r>
            <a:r>
              <a:rPr lang="cs-CZ" sz="1600" dirty="0" smtClean="0"/>
              <a:t>rohlíku	</a:t>
            </a:r>
            <a:r>
              <a:rPr lang="cs-CZ" sz="1600" dirty="0"/>
              <a:t>	http://</a:t>
            </a:r>
            <a:r>
              <a:rPr lang="cs-CZ" sz="1600" dirty="0" smtClean="0"/>
              <a:t>www.clker.com/clipart-4092.html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oběd 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www.clker.com/clipart-fast-food-menu-lunch.html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j</a:t>
            </a:r>
            <a:r>
              <a:rPr lang="cs-CZ" sz="1600" dirty="0" smtClean="0"/>
              <a:t>ablko		http</a:t>
            </a:r>
            <a:r>
              <a:rPr lang="cs-CZ" sz="1600" dirty="0"/>
              <a:t>://www.clker.com/clipart-3982.html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fotbal 		http://</a:t>
            </a:r>
            <a:r>
              <a:rPr lang="cs-CZ" sz="1600" dirty="0" smtClean="0"/>
              <a:t>www.clker.com/clipart-9458.html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š</a:t>
            </a:r>
            <a:r>
              <a:rPr lang="cs-CZ" sz="1600" dirty="0" smtClean="0"/>
              <a:t>kola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www.clker.com/clipart-12140.html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k</a:t>
            </a:r>
            <a:r>
              <a:rPr lang="cs-CZ" sz="1600" dirty="0" smtClean="0"/>
              <a:t>luk </a:t>
            </a:r>
            <a:r>
              <a:rPr lang="cs-CZ" sz="1600" dirty="0"/>
              <a:t>s autíčkem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www.clker.com/clipart-9370.html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holka </a:t>
            </a:r>
            <a:r>
              <a:rPr lang="cs-CZ" sz="1600" dirty="0"/>
              <a:t>s míčem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://www.clker.com/clipart-girl-soccer-player-.</a:t>
            </a:r>
            <a:r>
              <a:rPr lang="cs-CZ" sz="1600" dirty="0" smtClean="0"/>
              <a:t>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balón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www.clker.com/clipart-pink-and-white-hot-air-balloon.htm</a:t>
            </a: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konev</a:t>
            </a:r>
            <a:r>
              <a:rPr lang="cs-CZ" sz="1600" dirty="0"/>
              <a:t>		http://www.clker.com/clipart-3942.html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pt-BR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588" y="4649788"/>
            <a:ext cx="1727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181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Calibri</vt:lpstr>
      <vt:lpstr>Arial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uživatel</cp:lastModifiedBy>
  <cp:revision>32</cp:revision>
  <dcterms:created xsi:type="dcterms:W3CDTF">2013-02-04T13:45:13Z</dcterms:created>
  <dcterms:modified xsi:type="dcterms:W3CDTF">2013-02-21T16:53:19Z</dcterms:modified>
</cp:coreProperties>
</file>