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A69DA-4C8F-4FBC-A775-B376362A3B05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CC971-953C-4699-9E63-18B89E3CB2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8A053-6C5B-4360-8073-195C8FF2056E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DFECC-5D13-4881-BC5D-71CFC6C97D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C42B2-1BB3-44BD-B467-8EEB6E12482D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CED35-81B6-4435-93A1-1D080B4C1F5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A28F6-F250-4D2A-A992-8E4E244A16C9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4E186-E76D-4972-938C-1B5AF00165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9ADE5-2EC4-4217-8F83-E9FEA84BE430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74521-39A6-4091-9A82-10DA88627C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2640D-6764-4254-99C2-FA74CE4502D6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DA78D-109E-46C2-BE1A-272CE7A9FF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3AB14-8F24-4775-8993-6805C09893B7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AD8E7-61C2-4F7D-8C2C-9C58E2FE48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3E4A8F-009C-4020-9B04-B062220BF804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FDC6C-8805-4A70-B4B0-E67537C5F73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098ED-0FE6-453F-8A7F-EFA15205A903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A8305-D2C5-45B5-926F-F3FE5ECEF9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B578A-FB1D-4BAA-A6EE-5C486F059D15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96658-42A7-4EA8-817B-EF7F17CE83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396B0-2362-4E9C-A83F-9B44E904B28F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1B38C-7317-45BC-848B-154468BF8F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BE1E0B9-4650-4161-A79F-C8DA989E2DBF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CC0082F-33CA-4C8B-85B8-036E2FD8EE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VY_12_INOVACE_ČJS.1.Bal.06_Zdravá_a_nezdravá_výživa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4. 12. 2012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Člověk a jeho svět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Člověk a jeho svět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Název: </a:t>
            </a:r>
            <a:r>
              <a:rPr lang="cs-CZ" sz="1300" b="1" smtClean="0"/>
              <a:t>Zdravá a nezdravá výživa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b="1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Výukový  materiál slouží k procvičení znalostí o zdravých a nezdravých potravinách. Žáci prvního ročníku sestavují vhodný jídelníček  a uvědomují si správné stravovací návyky. Současně je ověřována znalost malých tiskacích písmen ve slovech. 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rgbClr val="7030A0"/>
            </a:gs>
            <a:gs pos="0">
              <a:srgbClr val="7030A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3" y="3477"/>
            <a:ext cx="8783778" cy="2308324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ZDRAVÁ A NEZDRAVÁ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VÝŽIVA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62913" y="5218113"/>
            <a:ext cx="900112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2" descr="http://www.clker.com/cliparts/6/4/5/c/11949863011820104413hamburger_ganson.svg.hi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0" y="2133600"/>
            <a:ext cx="3656013" cy="316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4" descr="http://www.clker.com/cliparts/3/7/5/6/11949861182029597463an_apple_01.svg.hi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9388" y="1484313"/>
            <a:ext cx="3840162" cy="403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7030A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85557" y="44624"/>
            <a:ext cx="553953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Zařaď potraviny do správné skupiny.</a:t>
            </a:r>
          </a:p>
        </p:txBody>
      </p:sp>
      <p:pic>
        <p:nvPicPr>
          <p:cNvPr id="15363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319213"/>
            <a:ext cx="1335087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www.clker.com/cliparts/3/7/5/6/11949861182029597463an_apple_01.svg.hi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1120775"/>
            <a:ext cx="947738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http://www.clker.com/cliparts/c/8/5/1/119498636427229091muffin_jean_victor_balin_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32425" y="2154238"/>
            <a:ext cx="1135063" cy="161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4" descr="http://www.clker.com/cliparts/2/f/a/d/1227974557455141889pitr_Candy_icon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16488" y="1147763"/>
            <a:ext cx="131603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6" descr="http://www.clker.com/cliparts/4/4/8/4/11954413581415126884johnny_automatic_generic_fish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10325" y="1216025"/>
            <a:ext cx="2030413" cy="113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8" descr="http://www.clker.com/cliparts/b/3/v/x/L/G/cut-salami-m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2662238"/>
            <a:ext cx="1954212" cy="110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0" descr="http://www.clker.com/cliparts/o/l/l/o/N/h/sausage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11463" y="2782888"/>
            <a:ext cx="2170112" cy="98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2" descr="http://www.clker.com/cliparts/x/D/m/o/J/j/box-of-milk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298700" y="536575"/>
            <a:ext cx="1025525" cy="191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0" descr="http://www.clker.com/cliparts/0/c/5/0/11971005942076938140TrnsltLife_Carrot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019925" y="2436813"/>
            <a:ext cx="1222375" cy="132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0" y="4005263"/>
            <a:ext cx="4440238" cy="273685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654550" y="4008438"/>
            <a:ext cx="4489450" cy="273685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05770" y="4021630"/>
            <a:ext cx="207390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zdravá výživa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680930" y="4037317"/>
            <a:ext cx="24374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nezdravá výživa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7030A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95650" y="44624"/>
            <a:ext cx="7719356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Ke zdravým nápojům přiřaď usměvavého „smajlíka“,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k nezdravým nápojům zamračeného.</a:t>
            </a:r>
          </a:p>
        </p:txBody>
      </p:sp>
      <p:pic>
        <p:nvPicPr>
          <p:cNvPr id="16387" name="Picture 4" descr="http://www.clker.com/cliparts/1/f/e/f/1195446202290371329hairymnstr_Coffee_Mug_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0538" y="2781300"/>
            <a:ext cx="582612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http://www.clker.com/cliparts/7/m/6/x/8/m/beer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6738" y="1857375"/>
            <a:ext cx="6032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2" descr="http://www.clker.com/cliparts/x/D/m/o/J/j/box-of-milk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013" y="765175"/>
            <a:ext cx="520700" cy="969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8" descr="http://www.clker.com/cliparts/2/d/d/0/1240174451203337272boobaloo_Glass_Of_Water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9450" y="3675063"/>
            <a:ext cx="482600" cy="909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http://www.clker.com/cliparts/f/d/4/f/11971252391378734621pipo_espresso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0538" y="4887913"/>
            <a:ext cx="860425" cy="93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2" descr="http://www.clker.com/cliparts/b/b/f/8/11949841641888548339juice_glass_andremarcel._01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05700" y="765175"/>
            <a:ext cx="1025525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4" descr="http://www.clker.com/cliparts/M/s/5/W/C/Z/soft-drink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931150" y="1735138"/>
            <a:ext cx="536575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6" descr="http://www.clker.com/cliparts/8/2/3/0/1359019284751365073bankoboev_ru_coca_cola_dve_banki-md.png"/>
          <p:cNvPicPr>
            <a:picLocks noChangeAspect="1" noChangeArrowheads="1"/>
          </p:cNvPicPr>
          <p:nvPr/>
        </p:nvPicPr>
        <p:blipFill>
          <a:blip r:embed="rId9"/>
          <a:srcRect l="7381" t="10098" r="50000" b="9261"/>
          <a:stretch>
            <a:fillRect/>
          </a:stretch>
        </p:blipFill>
        <p:spPr bwMode="auto">
          <a:xfrm>
            <a:off x="7874000" y="2881313"/>
            <a:ext cx="657225" cy="979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18" descr="http://www.clker.com/cliparts/9/0/a/0/12940106531761922350drinking-m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997825" y="3933825"/>
            <a:ext cx="5159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20" descr="http://www.clker.com/cliparts/9/7/5/4/1197088352977519599Gerald_G_Fast_Food_Dishes_(FF_Menu)_2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505700" y="5035550"/>
            <a:ext cx="12414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1598010" y="998731"/>
            <a:ext cx="110100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mléko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680736" y="1943254"/>
            <a:ext cx="82413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pivo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580006" y="2793029"/>
            <a:ext cx="107042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kakao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635852" y="3872493"/>
            <a:ext cx="9139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voda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680770" y="5095096"/>
            <a:ext cx="86889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káva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477418" y="5306364"/>
            <a:ext cx="6025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čaj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724992" y="4148680"/>
            <a:ext cx="82747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víno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993439" y="3125059"/>
            <a:ext cx="157049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coca-cola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258524" y="2014396"/>
            <a:ext cx="261526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sladká limonáda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856925" y="987970"/>
            <a:ext cx="199150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ovocný džus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3617913" y="1019175"/>
            <a:ext cx="1368425" cy="2625725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3617913" y="3860800"/>
            <a:ext cx="1368425" cy="2625725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6409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273550" y="5718175"/>
            <a:ext cx="538163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0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759200" y="5210175"/>
            <a:ext cx="538163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1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297363" y="4818063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2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305300" y="4035425"/>
            <a:ext cx="538163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3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759200" y="4346575"/>
            <a:ext cx="538163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4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284663" y="1579563"/>
            <a:ext cx="557212" cy="55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5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735388" y="2074863"/>
            <a:ext cx="557212" cy="55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6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716338" y="1090613"/>
            <a:ext cx="557212" cy="55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7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727450" y="2925763"/>
            <a:ext cx="557213" cy="55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8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305300" y="2443163"/>
            <a:ext cx="557213" cy="55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7030A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971550" y="5040313"/>
            <a:ext cx="7129463" cy="1701800"/>
          </a:xfrm>
          <a:prstGeom prst="roundRect">
            <a:avLst/>
          </a:prstGeo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74335" y="44624"/>
            <a:ext cx="41619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Vyber do vět správná slova.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55789" y="905603"/>
            <a:ext cx="779174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Vitamíny obsahuje hlavně _________ a _________.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8379" y="1625683"/>
            <a:ext cx="88054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Zdravé jsou také mléčné výrobky _________ a _________.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52" y="2345763"/>
            <a:ext cx="906081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 masa bychom měli jíst především _________a _________.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1040" y="2965322"/>
            <a:ext cx="816883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Kdo jí často ________ a ________, může si zkazit zuby.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38076" y="3781134"/>
            <a:ext cx="805951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________ a ________ bychom neměli jíst každý den.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604197" y="4361987"/>
            <a:ext cx="523476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________ a ________škodí zdraví.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349356" y="5159310"/>
            <a:ext cx="62004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sýr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489432" y="5562818"/>
            <a:ext cx="12789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alkohol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615780" y="6076947"/>
            <a:ext cx="102624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párky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560406" y="5562818"/>
            <a:ext cx="142192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zelenina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799375" y="5136542"/>
            <a:ext cx="108395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jogurt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444017" y="6076947"/>
            <a:ext cx="125380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Salámy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867644" y="5649884"/>
            <a:ext cx="140314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Cigarety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862045" y="5954786"/>
            <a:ext cx="121026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drůbež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652120" y="5039598"/>
            <a:ext cx="150227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bonbóny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250748" y="5245690"/>
            <a:ext cx="99257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dorty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813795" y="5867099"/>
            <a:ext cx="84478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ryby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243327" y="5430207"/>
            <a:ext cx="106676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ovoce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7030A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24717" y="44624"/>
            <a:ext cx="68612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Nezdravá jídla z nabídky jídelníčku vyřaď dolů.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8107" y="692696"/>
            <a:ext cx="2480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snídaně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234441" y="1641060"/>
            <a:ext cx="232749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svačina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0699" y="2700218"/>
            <a:ext cx="16738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oběd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0882" y="3683103"/>
            <a:ext cx="232749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svačina</a:t>
            </a:r>
          </a:p>
        </p:txBody>
      </p:sp>
      <p:sp>
        <p:nvSpPr>
          <p:cNvPr id="7" name="Obdélník 6"/>
          <p:cNvSpPr/>
          <p:nvPr/>
        </p:nvSpPr>
        <p:spPr>
          <a:xfrm>
            <a:off x="229356" y="4558345"/>
            <a:ext cx="211654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večeře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056863" y="746775"/>
            <a:ext cx="2176942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chléb se sýrem, čaj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256626" y="1146885"/>
            <a:ext cx="176362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dort, limonáda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336149" y="1788147"/>
            <a:ext cx="159768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jogurt, jablko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50790" y="2185849"/>
            <a:ext cx="177529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párek v rohlíku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898532" y="2761773"/>
            <a:ext cx="4487126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hamburger, smažené hranolky, coca-cola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539543" y="3162784"/>
            <a:ext cx="3211585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ryba, vařené brambory, džus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474518" y="3735443"/>
            <a:ext cx="333514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tatranka, bonbóny, limonáda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011226" y="4135553"/>
            <a:ext cx="426822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celozrnný rohlík s pomazánkou, mléko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241541" y="4690274"/>
            <a:ext cx="3793795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zeleninový salát s kuřecím masem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847794" y="5081565"/>
            <a:ext cx="258493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opečené vuřty, houska</a:t>
            </a:r>
          </a:p>
        </p:txBody>
      </p:sp>
      <p:cxnSp>
        <p:nvCxnSpPr>
          <p:cNvPr id="24" name="Přímá spojnice 23"/>
          <p:cNvCxnSpPr/>
          <p:nvPr/>
        </p:nvCxnSpPr>
        <p:spPr>
          <a:xfrm flipV="1">
            <a:off x="0" y="1616075"/>
            <a:ext cx="9144000" cy="254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-12700" y="2682875"/>
            <a:ext cx="9144000" cy="254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-12700" y="3705225"/>
            <a:ext cx="9144000" cy="23813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7463" y="4662488"/>
            <a:ext cx="9144000" cy="254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0" y="5505450"/>
            <a:ext cx="9144000" cy="254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99789" y="5661248"/>
            <a:ext cx="2462149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Vyřazená jídla: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7030A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13964" y="44624"/>
            <a:ext cx="5482718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Správná rozhodnutí podtrhni zeleně,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nesprávná červeně.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84611" y="905603"/>
            <a:ext cx="753411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Piju málo, abych nemusel často chodit na záchod.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77586" y="1625683"/>
            <a:ext cx="33554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Ovoce jím každý den.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49044" y="2345763"/>
            <a:ext cx="581255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Před spaním si vždy vycucám bonbón.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24796" y="2965322"/>
            <a:ext cx="406104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Jím často mléčné výrobky.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82111" y="3534201"/>
            <a:ext cx="494641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Po každém obědě si dám dortík.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775638" y="4221088"/>
            <a:ext cx="375936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Nejím syrovou zeleninu.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316777" y="4799807"/>
            <a:ext cx="667708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 svačině si dám raději jogurt než bábovku.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2522673" y="5422086"/>
            <a:ext cx="365798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Nebudu zkoušet kouřit.</a:t>
            </a:r>
          </a:p>
        </p:txBody>
      </p:sp>
      <p:pic>
        <p:nvPicPr>
          <p:cNvPr id="19467" name="Picture 2" descr="http://www.clker.com/cliparts/c/8/5/1/119498636427229091muffin_jean_victor_balin_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9275" y="2562225"/>
            <a:ext cx="13541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9" descr="http://www.clker.com/cliparts/j/S/h/r/t/G/healthy-hi.png"/>
          <p:cNvPicPr>
            <a:picLocks noChangeAspect="1" noChangeArrowheads="1"/>
          </p:cNvPicPr>
          <p:nvPr/>
        </p:nvPicPr>
        <p:blipFill>
          <a:blip r:embed="rId3"/>
          <a:srcRect l="4550" t="2106" r="-4550" b="25359"/>
          <a:stretch>
            <a:fillRect/>
          </a:stretch>
        </p:blipFill>
        <p:spPr bwMode="auto">
          <a:xfrm>
            <a:off x="6962775" y="2965450"/>
            <a:ext cx="206375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7030A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idx="1"/>
          </p:nvPr>
        </p:nvSpPr>
        <p:spPr>
          <a:xfrm>
            <a:off x="406400" y="908050"/>
            <a:ext cx="8229600" cy="5473700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2012-12-04].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h</a:t>
            </a:r>
            <a:r>
              <a:rPr lang="cs-CZ" sz="1600" dirty="0" smtClean="0"/>
              <a:t>amburger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www.clker.com/clipart-4090.html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jablko</a:t>
            </a:r>
            <a:r>
              <a:rPr lang="cs-CZ" sz="1600" dirty="0"/>
              <a:t>	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www.clker.com/clipart-3982.html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banán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www.clker.com/clipart-13753.html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muffin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www.clker.com/clipart-4166.html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bonbón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www.clker.com/clipart-candy-icon.html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ryba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www.clker.com/clipart-11834.html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salám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www.clker.com/clipart-cut-salami.html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párek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www.clker.com/clipart-sausage-3.html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mléko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www.clker.com/clipart-box-of-milk-2.html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mrkev 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www.clker.com/clipart-14222.html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kakao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www.clker.com/clipart-12612.html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pivo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www.clker.com/clipart-beer.html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v</a:t>
            </a:r>
            <a:r>
              <a:rPr lang="cs-CZ" sz="1600" dirty="0" smtClean="0"/>
              <a:t>oda		http://www.clker.com/clipart-26868.html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</a:t>
            </a:r>
            <a:r>
              <a:rPr lang="cs-CZ" sz="1600" dirty="0" smtClean="0"/>
              <a:t>áva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www.clker.com/clipart-15532.html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džus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www.clker.com/clipart-2066.html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limonáda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www.clker.com/clipart-soft-drink.html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c</a:t>
            </a:r>
            <a:r>
              <a:rPr lang="cs-CZ" sz="1600" dirty="0" smtClean="0"/>
              <a:t>ola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www.clker.com/clipart-255391.html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víno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www.clker.com/clipart-82397.html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konev</a:t>
            </a:r>
            <a:r>
              <a:rPr lang="cs-CZ" sz="1600" dirty="0"/>
              <a:t>		http://www.clker.com/clipart-12938.html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smiley úsměv		http://www.clker.com/clipart-4244.html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smiley zamračený	http://</a:t>
            </a:r>
            <a:r>
              <a:rPr lang="cs-CZ" sz="1600" dirty="0" smtClean="0"/>
              <a:t>www.clker.com/clipart-4245.html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popelnice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www.clker.com/clipart-212357.html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svačina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www.clker.com/clipart-2028.html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1600" dirty="0" smtClean="0"/>
              <a:t>ovoce</a:t>
            </a:r>
            <a:r>
              <a:rPr lang="pl-PL" sz="1600" dirty="0"/>
              <a:t>	</a:t>
            </a:r>
            <a:r>
              <a:rPr lang="pl-PL" sz="1600" dirty="0" smtClean="0"/>
              <a:t>	http</a:t>
            </a:r>
            <a:r>
              <a:rPr lang="pl-PL" sz="1600" dirty="0"/>
              <a:t>://www.clker.com/clipart-healthy.html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</a:t>
            </a:r>
            <a:r>
              <a:rPr lang="cs-CZ" sz="1600" dirty="0"/>
              <a:t>Mgr. Pavla Balejová 2013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12340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941888"/>
            <a:ext cx="18002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274</Words>
  <Application>Microsoft Office PowerPoint</Application>
  <PresentationFormat>Předvádění na obrazovce (4:3)</PresentationFormat>
  <Paragraphs>110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54</cp:revision>
  <dcterms:created xsi:type="dcterms:W3CDTF">2013-02-13T12:07:57Z</dcterms:created>
  <dcterms:modified xsi:type="dcterms:W3CDTF">2013-03-07T16:29:12Z</dcterms:modified>
</cp:coreProperties>
</file>