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1" r:id="rId5"/>
    <p:sldId id="262" r:id="rId6"/>
    <p:sldId id="260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1C260-5F74-45BB-81EC-4BF4B673F630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CC2037-220B-423A-8165-FB8B09D100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C11DB7-4461-4CEE-85C6-C4D9C3C9AB92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83688-8A5F-4581-BED1-DC405317A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42A6E-2D1C-4481-8D32-D1864EB59605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15E10D-D98F-4593-B4CC-CA92D0FB61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9D240-DFB5-49A4-A3B6-D1EDD25EEB2C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D24D50-A58C-423B-A191-7E952E0109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2A5FA3-31B7-4A15-950C-D3AB4F09E098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76AB2-679D-479C-A3CC-2EED3514A3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91141-27BB-44C6-8217-E8BE432FAF0F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1C512E-94E7-42F8-BFF2-708A65DDF2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FFD63-ADB4-4517-A0BC-2639C2460111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4E6C3F-4C68-4121-B91E-7C7138334F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C418F-D81F-4F67-B00E-C25F796B4336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0D210-42ED-432F-8343-6DB7FACE89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F5501-95E6-4768-A047-EAF4C7BF2616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B5247-5966-497D-A29D-4BD33D5D0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155D9-F0D7-4103-9877-1B3BBC1F4670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D8CFA-C7D1-472B-863B-95A4CCB203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38F31A-30E1-4FE4-8DCF-EC99EC6CFDF3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A9592-6B88-4E77-8922-09FAC5870E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541E2BB-5548-40BF-AED4-0FBB763DE2E2}" type="datetimeFigureOut">
              <a:rPr lang="cs-CZ"/>
              <a:pPr>
                <a:defRPr/>
              </a:pPr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D1E697-A456-442E-8E92-15D8B8386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12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školy: </a:t>
            </a:r>
            <a:r>
              <a:rPr lang="cs-CZ" sz="1300" b="1" smtClean="0"/>
              <a:t> Základní škola a Mateřská škola Kladno, Norská 2633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Autor: </a:t>
            </a:r>
            <a:r>
              <a:rPr lang="cs-CZ" sz="1300" b="1" smtClean="0"/>
              <a:t>Mgr. Pavla Balejová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materiálu: </a:t>
            </a:r>
            <a:r>
              <a:rPr lang="cs-CZ" sz="1300" b="1" smtClean="0"/>
              <a:t>VY_12_INOVACE_ČJS.1.Bal.07_Rodina</a:t>
            </a:r>
            <a:r>
              <a:rPr lang="cs-CZ" sz="1300" smtClean="0"/>
              <a:t/>
            </a:r>
            <a:br>
              <a:rPr lang="cs-CZ" sz="1300" smtClean="0"/>
            </a:b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Datum: </a:t>
            </a:r>
            <a:r>
              <a:rPr lang="cs-CZ" sz="1300" b="1" smtClean="0"/>
              <a:t>18. 12. 2012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Ročník: </a:t>
            </a:r>
            <a:r>
              <a:rPr lang="cs-CZ" sz="1300" b="1" smtClean="0"/>
              <a:t>první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oblast: </a:t>
            </a:r>
            <a:r>
              <a:rPr lang="cs-CZ" sz="1300" b="1" smtClean="0"/>
              <a:t>Člověk a jeho svět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obor: </a:t>
            </a:r>
            <a:r>
              <a:rPr lang="cs-CZ" sz="1300" b="1" smtClean="0"/>
              <a:t>Člověk a jeho svět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Název: </a:t>
            </a:r>
            <a:r>
              <a:rPr lang="cs-CZ" sz="1300" b="1" smtClean="0"/>
              <a:t>Rodina</a:t>
            </a:r>
            <a:br>
              <a:rPr lang="cs-CZ" sz="1300" b="1" smtClean="0"/>
            </a:br>
            <a:r>
              <a:rPr lang="cs-CZ" sz="1300" smtClean="0"/>
              <a:t>Číslo operačního programu: </a:t>
            </a:r>
            <a:r>
              <a:rPr lang="cs-CZ" sz="1300" b="1" smtClean="0"/>
              <a:t>CZ.1.07/1.4.00/21.3489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projektu: </a:t>
            </a:r>
            <a:r>
              <a:rPr lang="cs-CZ" sz="1300" b="1" smtClean="0"/>
              <a:t>UČÍME SE S RADOSTÍ</a:t>
            </a: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Anotace: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b="1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Výukový materiál slouží žákům prvního ročníku k procvičení příbuzenských vztahů v rodině.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Žáci určují roli jednotlivých členů rodiny a uvědomují si funkci rodiny jako celku (vzájemná pomoc, trávení volného času). Zároveň je ověřována znalost čtení vět s malými tiskacími písmeny.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b="1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rgbClr val="00B050"/>
            </a:gs>
            <a:gs pos="0">
              <a:srgbClr val="00B050"/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0689" y="3477"/>
            <a:ext cx="6336704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RODINA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62913" y="5218113"/>
            <a:ext cx="900112" cy="85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2" descr="http://www.clker.com/cliparts/z/U/c/o/6/Q/smiling-family-hi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3" y="1311275"/>
            <a:ext cx="3986212" cy="479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bg1"/>
            </a:gs>
            <a:gs pos="0">
              <a:srgbClr val="00B050"/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525463" y="4668838"/>
            <a:ext cx="3311525" cy="2087562"/>
          </a:xfrm>
          <a:prstGeom prst="roundRect">
            <a:avLst/>
          </a:prstGeom>
          <a:ln w="28575">
            <a:solidFill>
              <a:srgbClr val="00B05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03203" y="44624"/>
            <a:ext cx="7304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Seřaď členy rodiny od nejmladšího k nejstaršímu.</a:t>
            </a:r>
          </a:p>
        </p:txBody>
      </p:sp>
      <p:pic>
        <p:nvPicPr>
          <p:cNvPr id="15364" name="Picture 8" descr="http://www.clker.com/cliparts/P/w/S/a/v/3/granny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6113" y="917575"/>
            <a:ext cx="785812" cy="261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AutoShape 12" descr="data:image/png;base64,iVBORw0KGgoAAAANSUhEUgAAAoAAAAHgCAYAAAA10dzkAAAgAElEQVR4XuydB3xUxfbHzwYUhACJktDJboIKJHQl4FMgCehT6ahgo2Oji4pUkWqjBFAfvShNqVL+liSAihCkl4BKshukSIImKmAl+z9nklluNpvdu3vvZrPJmc9nX8Lunbkz37l5+/PMKQbgVmoJ1DMa21pzoIkVINhggHb2IKxW2GUAgzmnDBw1m81HSy0oXjgTYAJMgAkwgRJGwFDC1sPLcULAZDKFBVy3dgEDdMPLCgi+yhXLid6/Xf2rwCgoEs0BVthyvYxhDorBdAbNBJgAE2ACTIAJ+C8BFoD+u3eqZ47Cr0lAjnU2doihTjVDKkHLhrWhZWQtqB1aGX/WdjjW/pPnYP/J85DwbSqctly2XYMPzbLrAYbXWQiq3gK+kAkwASbABJhAsSLAArBYbYe+kzEajUEBVsMEA1hfJNEXd3c4dI9pCA2MIW7f6FzGbzD/o2TYvPuUra8VDLNyDNYpFosl2+0BuQMTYAJMgAkwASbgMwIsAH2G3rs3jqhr6g0G6xw81g1++sEmMLRnK11uSEJw+rIvIelAmhhPHA0boN8Zi2W3LjfgQZgAE2ACTIAJMAGvE2AB6HXERXsD4eeXY12Gd40Z/EhL6NOxGUjfPj1nknziHAx9Z7vNXxADRl5LO2uZrOc9eCwmwASYABNgAkzAOwRYAHqHq09GDa9rnIjRvCPI6rd8YjdoGB7q1XlQsMjgt7bBtynnpTVwdlq65UWv3pQHZwJMgAkwASbABDQTYAGoGaHvB8gL8liKM2lO1r6iEH/KVc9btw/eXb9fvIUP1NJ/DTCK/QJ9/1zwDJgAE2ACTIAJFEaABaCfPxsRdY3DUHXFy2WQAOzatgE0MIWIoA9vHP86QrYhKQXeXPmVOBImv0BrgKEb5w7084eLp88EmAATYAIllgALQD/e2ogw40acPuX0E0Jv3ksPC+GXsD8V5n+cDBcyf4eu7RpAd3wVlupFz+WnpGVA38mbpF9gFh5Hd+PgED0J81hMgAkwASbABPQhwAJQH44+GYXSvJSxQiLevPky9Plr3ahOvnls3JkCm3adgu/SL0Pvh5rCkMeivT5PEoFDMDiExCc1Q46hy5kfzZ84uzGtoyxA25wcaKqoSNLOQZ8sfO+orFCSeta80usL4hswASbABJgAEyiBBFgA+ummKv3+7m5YC6KjasNvV/6C0yj2ZKsfVlWIvqI6Bpb3pWPg3pM2yOTRWTkBhhj742AhXnMMna0G60h8CJvKviGhoRAVFQXVqlUTb0U1irKtx5xmhkuXLkFycjJkZmTQ+1nYdzMnpfbTh5inzQSYABNgAj4jwALQZ+g9u7Go32uF4dhbHP1Sq2+sCvXDQkRVD2pU4ePGZyFFLgDp3nYi0GYJFNY+K8xCP8F+dF3FihWF4GvZKhqiW7WCwMBAVWBICK5dvQZ2JiWJ6ykpdVq6eZSqznwRE2ACTIAJMIFSToAFoB89AOjzR2onBjftKAqoJmTZ2/BmL6hTrUqxXAWJwFfnfyGTRmfhnJfj3PviZIMjUfTFxsVCXPv2bs09LS0N9qMFkFoGisCkxFwBSC013cLPs1s0+WImwASYABMorQSK7Rem1WoNwk2hIAezwWAYUFo3SLlutP5Nwn/vxFcQWgE3v4CJnofpVOHDm3xffRdF4LdptqTRo8e8Cq3vucejW44fOw5OHD9u33cnHjOP5Khjj5ByJybABJgAEyiFBIqlAETx1xn3Yjm+gvP2ZCmLwBtPZ3iYaTHW9x3wxfw++ax/FHhBtXpzUB3ScXDLhrWBagAXh7Zs6yFME/O1OPKdNWc2VKte3aNpXblyBZYsWiysgFevXhVjUNoZgxXmXA+AlZx/0COs3IkJMAEmwARKGYFiJQDzrH6U0Njm36bYDxaBCCMv8jeLcvy9+0pHGx4SfmPfTRDiT9m6xzSEIY9G+1wITl26G74+/RtMnT5NtZ+fq7/FfXv3QvK+ZDhx4oQtKASshhEcHeyKHH/OBJgAE2ACpZ1AsRGADqx+jvam1IvAiLqm3mCwrpj6fBw8EhspGJ3P/A3uH7oS2rRtB8NHjhBHpGQpI3FElrIy8C+M7ddGJIj2Vev00jp4buSrEBER4ZUpmNE38JMtn8igkE3XDdCfrYFeQc2DMgEmwASYQAkg4HMB6MLqxyLQjkC9MNN6K1h77F/+rC269/0N30L82r3gyLdOHplStOwbQzr4RATOxVJxl8ua4Iknn/T6nwxFB8+dEw8nT5w4hH6B3dEvMN3rN+UbMAEmwASYABPwMwIGFGBGnLNZz3mjv54qYYn3Hob3nYQv6eundhp0TDzFV/NWO0kt11GevzK5gTBov4OjZM3C418jJn42U1WPlZO624YfNnMHfL7vDBhNJpg6bSoEViro97d61Sr4aO26IheBy7cdhnnrD8GCxYt0O/p1xZVELwWLWMzmNLQEtmBLoCti/DkTYAJMgAmUNgIkABfjovWMsqWo3XBnIPOsfiT+XtcA/Hvse4eG/gW6qhWuet7Tfqy8BM+z8f0Y+oyCJq5cvWouE2Dom3MdmuDx79zne9wNw3u1tnV9b/1+mPfRPiD3P0qk/CpG2UbUq1dgmuPGjIUfzT/Aprcfh1ohuTkDvdXoWJpSwHybch6TOTcSvn9F2S799BM8O+gZyg+4BPMDDizKe/O9mAATYAJMgAkUdwIkAPNHDRT3GXtvfokoAEVSujyB2gT/vdt7tys4cp7424miL7hjp07Q64nHRaTrU48/gRcbsOSb1YS/hDsq+0YVQD7YcQS+SE4V6Vb69e8Pnbt2AaUxNvXMGRg18kXhO0g+hN5odO/py7+EzViCTrbHevaEJ57y/vGv/XpGDh8OVD0ErYAmtAJavLFeHpMJMAEmwASYgD8SYAF4Y9cu4q+X8GUrS1aUFkGl+Ht9yhSod3uuBY8E4JO9Hs/3bCn9/+wfOhJgK1EIvvtxMtzdEvMEogiSR8LKsZyN4cmDLO67/Yi4N/1OjayRsbGx0KlL5yI7/h00YKCMCBbWU5Eqxmrow5HBnuwq92ECTIAJMIGSSoAFoJOdLUoBGBFmSqhYsUKcUvxR1YsJ6MuGImYzBjRMCsixHqHqHyTeXDVKCzMGEzCHGXP9AskANmPadCGIGppCYONb+UWlq/GcfZ6wPxXGvpcghB+JrpbRVNYtGlq1vnFMrWV8d/qOGDacfP/yd7EahqEAnOfOOHwtE2ACTIAJMIGSTIAFoPPdbYYi8Ii3HwCs8NGFKns81guPSvMiZW3i78o1m/UKS8FZ7QNAnM1tOAaHfIbBITZLGF5M4m/5a911qw88/6NkmI/WRrpH/4ED3C7tpjdbRQAIDm2YmJpupmAhbkyACTABJsAEmICCAAtA549DDArAXd5+YmRljxUffgBVqlSBG5a/a/kEDArAgygAmysjgGlu+0+eg/0YbBGN0cF3N6xlm24ill8b/NY28W+yHPZ+uKlICq1XI3/Doe9sz40+1jHBs9b5kQh8duAgsnZmof9fOEcBayXK/ZkAE2ACTKCkEWABWAwEIB3/oqNa3McbN8Dff/8NFK2Lx5hJqemWfJEadN1TDzaOG9+/rW3WFGlLx72yUem3sX3bQPuWuQmXP/y/o6I6CCWBJhGoZ+v28hr4wxCYT/wlJSZi4EUatEPfP28lfVazhoTPv4D58/DUl49/1eDia5gAE2ACTKCUEWABWDwE4ARUKpNfeXU0pJxMgW1bt2aj5aqZfeQqCcDne9wVJ1PA7DtxDvq+vlGIu+4xDWD5tiOQdCBNrGgT+vg1wONeb7b6j86FGBR6rVq3EtVHkhKTbPV5Z86e5TAVjTvzSd63D7Z+stXWJTQ0BH0LW4mXmvYMBoRkZGSkoZD2TvkRNZPga5gAE2ACTIAJFEMCLACLgQAU9X1zYDYYoC9Nx5Bj6HLmR/Mn9lNDAfhOy8hao+QRMNXXJQvfnsWD4LYqt4jLX3hzmxCB9rWCvfHskQB01EIx+nfhEkov6Xlbu3oNrF2zxuEAkVFRMHb8OOF36Kxt2bQZli1diqlwIOaMxbLL89lwTybABJgAE2ACJYsAC8BiIADlFDAYpK3VamhTWOACCsDxDYxVp1AiZ2q9J20UP5U+gVIU0nFvwrt9dT/2PW25jP6G52DjzhSg32Wrb6xq+7cymMXdPxeKUl68cBEcTN4DXdrWh6cfagp1q1URw5zL+A2mL/tSCFwSgdNmTHc6/LGjR2HieDSugmEmMn3J3bnw9UyACTABJsAESioBFoDFSAC6eshIAOJR8RSZw48EYKUKN8O7r3S0daX3KCiE2txRD8H9rQpWBHF1H/vPSeidy/gVEjCoJAlf1CjYpIExBNAiia/akJKWAd1HrxWfLVi0EKpVr+7ubcTxMfk/lrf+DnNfetgm/OwHkn6PQ4YOhfb3d3B6n66dOpMATEQBKJJ8c2MCTIAJMAEmwATwm5ErgTh9DIokCljtg1gvzLTeCtYeJL5I9LXsuwDsy8LRe0892ASoPJz9Z2rvQ9dRbj8SfCQmyZp4Q/DVhtqhBcvISctjNOYAHIPHs+42GflcJ+QWWD6xOwRVKl/oEJRvsPekDfDLtQCXR815foCAfoCq6lO7O2++ngkwASbABJiAPxJgAeh813wmAKkyiCHHujwA4NCZdMsA4SdoBTK/BSunTGJPRgV/jjn/3t/wLWx4qxc0fGyeW36AVLt3/8nz8M2xs3Dtz3/yWffUPNhxLywHGmM01iFufc89ti5k1XPkq0fJmvdhkAe1ChUqwNLFS4TQ/HRub7i1cq4/IzUSe99hmTuKblbWL957/EfoN3kTKK2Ax48dx4TXZoiNi7Pdczwm0qYAFRaAanaRr2ECTIAJMIHSQoAFYDEVgNLaJ6aHpczwf4IwSCTefrrKxNB0NErtjSEdhH/gefSZS3yvr8MV0rHuKUsm/HjpV/gDBd/tdW8TUcN0rOtuk8e/JPRWrc0N3JDHuShkYfjIEbYh5fuyWgeVi8vMyBCfL53QDe5pXMd2rcwzqJwP1TCmWsbUaL0//FzG5gu4+sNV8NG6dUL8xcbFQmi1arB1yycUCcwC0N1N5euZABNgAkygRBNgAeh8e4MxEXS2L54AqvqB992JryB8GfEVDFZYgSKwDx3ttoqqA30wBYxSANLx75P/bQyUJkb6yY3t18ZWm5dEX82qlYSljXz36qPY0yM34LKth+DNlV+LlDBS7MmSbFGNGok8gUpRSOKPkkcPGDgQKlSsAKNGjBRHzCsmdYcADNmlRpa/9oOX2+Yu94Dmu/7NXsI/8CT6HfZAv8PJWOqucePGIAUgXntY8MrlRi0bLYD5LKe+2FO+JxNgAkyACTCB4kKABaCTnSjKWsD208gVgIYJKPp+RU9NzLdimIm/p9Pv0go2d90+4et3bPVg2HXQDMOw9Jv8LH7tXnEcHHtXOERH1RaCzxPrnpoH1T4oI372HNiZlCS6SgFIPn5z58SLOr1KobhowULYvm1bgYAVuTbKcUgi9pQ5E2as+FJEGpNYXDmpB6V3ATp6vqPRXUJ42pI/IzcM+piK1sewMlar6brBkGU2m4+qWQtfwwSYABNgAkygNBBgAVjMBeB1g/VD9P0zCzEomnXKBrSARYaHiuPbDkNWwPo3eol8gFQRZNnEbtC6UR2QAlD+W7lMsq7pYfmTY8rI48lTp6Dw22kTf/S5KdwEUZiyRSaJVoo/+lwGaZCIvfmmMrZpkjWT5qnMcUj/puoj5Gv4GfoKhtUIAhl8smDxIkhLTYU3Z7yBY3DUb2n4Py9eIxNgAkyACXhOgAVg4ezMaAEM9xyttp7SAkiWrPAwY5oBDL/giJtrhVSaovTrI0HUuc2dsPOgRUTsju5zH0ShOCQL2rdYH1iZn0/OiCxo4/q1FZ/ZN+rz65U/RcCF2koiUgBKfz4ad/rz7W1pYeQ9Wka3xATOmMkGGwVspKWlwrIlS/MdY9NnlO+Pjn/JYkkBLfJYmD6TwR8y+IUCX8jySX5/5F+Y2zjvn7anj3szASbABJhASSfAArDwHU5EAeiz3HEoAA+ikNlJCYzDw0yLDWAdgFPNQuETrKwFTBawg6cuCGsZWcbsG0XP0jEqiblkLB1HlkIZUUtiz9H1Qx6NxtJyDVU/+1KEUQeZooYsjBuSUmDc+1jmOK8p8wOmorXuozVrIQ2PhCkIhERjy4a1Ychj0UKAkmVT6d+onAyJXmobsdwd5Seka5UNy+iZ7MvoqV4MX8gEmAATYAJMoBQQYAFY+CZvQAH4iK+egdwoYAiiBMYyATTNRR7/ynlJ8UURtGXL5AZQzFj+lYjwpUbHw1ERobZlkCh7c+VXMKZvG+jWroF4X4pHLT6CNAY1+6NlEp1D39ku7kERwo5Swly6dAmo9Bv5DZJYpShm8u2j9vn8PlAmIH8KP3m8LY+HZUk6qg5y8sQJ8g3siqXftvhq7/i+TIAJMAEmwASKOwEWgIXv0AQUgFN9tYG5og+6ogC8SwpAsq598HqPAlMif7k7w6raAiNI5L27PhkuZP4uAkSUvnUkxJ5/YysEoKj6/dpfwtJHljdHx8F6rV0GifTr3x+6dOtaYNikxERYsmgxRDeoBtNfaC+SQEthS4JwxuAOIuBDNnkMLP0bpQBc8eEH8MKzz8GVq9eWpKWbB+o1fx6HCTABJsAEmEBJI8ACsPAd7YMCcKWvNhzrArezWmEnHmcGl7UaFlMFEEcBHTS/act2wwc7jtoigOm9wW9tEz6AexYPhJvK5gZXyAoa5D8nc+lRTd9ErPhBFsPaoVVgGubZq5NXe1ePtVP0LqWroXvbB4BkXMqA+DlzhNWO5kTRvkp/P2mtnPJcHDygKGknBaCMeJY+iB9v3AA7tm2HZUuXZmHal1v1mD+PwQSYABNgAkygJBJgAVj4rvqsCghNKa/yRxaKwNfQ+vW6PBp1NF2ZM48+oxq6V9CyN/a9BJHnbyXm1qNG/oEkCqltfvuJInmWpy/7ElbuOCLuRXn/hg4fBhEREbZ7L1m0yBYdrJwQ+SjOw3VQpLMUgZ/N6w3BlXIrhEgBKEvdKQXgX3/9BU89/gQfAxfJDvNNmAATYAJMwF8JsAAsZOd8mQNQTgkDQbLw9yCKyN309uNOU7dQNY4h6GtHx772jY6OyRqoDNDw9gMrRRrdhyx/AwYNhMDAQJe33fvNNyKVy+je90K/Ts3F9bLmsfy3TDwtBaA8AqYj5iZNmwAloeZIYJeo+QImwASYABMoxQRYADrefJ+mgLkhAE0YQmuNK+zo137qlBdwy+7T4m2yotUOrWy7hCJqi7JJAUhBH5SjT434o/lNnzoVfruUBssndhe+gPM/Sob5HyfnO96WPoVSJEoBmH99nAuwKPeb78UEmAATYAL+RYAFoOP98mkEME2pXh1TZ2uAdcs0zKfXI1Z9Spbi9PiRMFOWgnM1t73fYPWSubPg4zd6Qlj1IFs5O2X9XxpDJom2DwKxGz8N/QBvnDe7ujl/zgSYABNgAkygFBFgAeh4s30aAYwlzJoE5Fh3ot9fMKVE8ddG+frKVKpuqwXsah1UFeSeBreJNDAUnEJ+jC880hKG9Wxl67o+6SSMfz9R/JuqgVy4/Dv0m7wJoqOj4eq1a3Di+ImDBoP1JUyhE5ZqseRPEOhqAvw5E2ACTIAJMIFSQoAFoOON9lkASF7wRyKKv+b+LP4o6IRy+am1AF65cgVGDh9hSwpNvowU3KI8/laWgpNBMdIf8LGePSElJQUF4HFAy1/+xIGl5I+Zl8kEmAATYAJMQC0BFoCOSVFB2T/x1Q6DQWLUwtR6nd7iL2F/KpxOvyymRYEkMvGz1nmq6S+FmVoBKMckAWdOM2OZuDTYn5wMDcOCbPkNu768Gk5bLotgmE/R+ndr5Vtsx8TKOsQsANXsEF/DBJgAE2ACpZkAC0AXu19U0cCY969tjhWW9X6oiYnq9GppJPymL/+yQEQwJXteOamH02hiLfe170sWwH8M5WHhksUeDUsVQp4dOEhUM6lbvYqoDxx7Vzi88GhLqJuXq5DuQdbG9xb8D3Yl7YSP1q1jC6BHtLkTE2ACTIAJlCYCLAB9LADR3y8M/f2W4TRi9Aj4kLn3yHeOqnxQJPC5jN9ENO3m3acg7u5wePeVjkXyjEt/vdFjXoXW99zj9j1Xr1oFH61dJ3z9wmoEFehPqW+6j14r3m8Z3RKuXr2KSaVPsgB0mzR3YAJMgAkwgdJGgAWg6x1vhlbA3GzGOjey+mGi5014pBk8DUugdWipLmhVpljpirV8x2JNX1l/d9m2w/Dmiq+A6gLf07hOgdk+/doGkQ9w//JnvW4FJH89EqMkOsk/74mnnnSLXmJCAsyLn1sgCEQ5yNSlu+HD/ztaYFw+AnYLNV/MBJgAE2ACpZAAC0DXm+6VgJC8SN8jdCw7HVO9NMSqF+40qpAx7v0EIeRWvNYdKuFPOiK1j5pVjhm/FtOsbPg2X049d+6p5lry0Vu+/TAkYXk5EoGUB3DWnNlQrXp1Nd3FNVQhZOsnW4ECPaYPbp+vPJxyEHn8S+9h1K/ZYIXdYIAgFIDdVN+ML2QCTIAJMAEmUAoJsAB0vem6C8C8YI+DGJgR7qrCh7PpSRFI18hqH3sWD4LbquSWTLNvlJaFav566xhYJmiW942MioJhI4ZDtWrVXFPOu2LL5s2wbMlSsZ4VWMZOWRtYOcjn+87AsJk7IDQ0FCoGVsTAEUtiarq5veob8YVMgAkwASbABEoxARaArjdfdwEYUdc0FAzWuWorfDib4tx1++C99fvFJVTtQ9b+te+z/+Q5oJq5snnjGFgmaA5BUTZs+HBo1LiRa7p2V4wfO06kciHLaBwGfDQwhaBgjaDavvmaPM4eMnQo7Nq1i/L/sQB0mzZ3YAJMgAkwgdJKgAWg653XXwCGmRLublgz7oPXe7i+u4orZHoUWRvXvossp0bv05ExHc3aV9dQcRuXl0gx+nDHjjDo2WdcXu/oAsoHuDMxSYjAZEwDI+dMATIdonN9JL9IToWhWPeYGqV/+WjdRywAPaLNnZgAE2ACTKC0EmAB6GLnvZEGJiLMaCUBFmkKFRG6Uth4+hDK49CnHmwC4/vfSCFzypwJY977QuTOoyPVIY9GC4saHQWTEKTjZ70bHQN/ceCsSP1C/n9aGwnBxIRE2JmUJKKBgzH3H82fUr9Qe6wXJoA+SQmgT8zEI+CXtN6P+zMBJsAEmAATKA0EWAD6SADS8S8dy/5+7e98os3Th44CImphyhd5BEyl1N7AiGBqr/S+V6SEkf50Mop4dJ/7oF/HZp7eskA/EmXTln4JSQfShGWucZMmuox97OhRmDh+AozGdVDptw92FIz8BathWOpZ8zxdbsiDMAEmwASYABMo4QRYADrfYDNaAMP1fgbQApiFAjCIBOCugxZdLHFkeSNxRAJQ1tGleZNoiorIH4RxV4NaMObdL0SKlt4PNS1ggaRAETom/u3KX7kWQ0w3Y99W7jgirqFG1+1POScsjdRiYmNhwKCBEBgYqAu6xQsXwbatW6FmSCVbcmsKMDl54oRt/OsGMFmw6XJDHoQJMAEmwASYQAknwALQ+QZvQAH4iN7PQAT6AI7u/Z84Ks9Gkax6BGRQipeDpy+KNDB9X78R7KF17nSMWwb+hVhMIN0eX1UCy8OyrZjmBa18ymY0mSAKRVmnLp3divp1NT+ZEkZ5HQlMii7u1rkLvX0YcymuSDtriXc1Fn/OBJgAE2ACTIAJ5BJgAej8SRiGAlD3Y0WKAr47suZcqshBkbN6BGQMfmubOE6uVOFmSMQcfLKRpaxT505ANXnJIkfl1TIzMshnDo6jf53SikZ9SFzFtY8T11OTx6+FYYqMioSx48fr4u+nvEfGpQyYPm0aWMxmoKhiSvdC7dq1q5hXcA5GBRuga6fO9AhPQN+/qfwHzQSYABNgAkyACagnwALQOSsTCg2LepzqrsQ8gMYyVjAnvNtXlGgj3zmtEcEkJDu3qQ/tsZrIWAz8uJD5uxBzw0eOcDopmXePLurZqxc8/uQT+a6/9NNP8OKIkaLMWnR0NLRsFS0sfHu/2Qvbt20T15KVcMiwYVjurbU6ACquGjFsuBB/HTt1EsfJJPhSU1NhFM6F6v7WrFkzVwBaDX3Q92+liiH5EibABJgAE2ACTCCPAAtAJ4+CNyKA5e3Cw0yL4+4yDXj6oSbQb/ImWI7VPFpF1fbowZQl4KQlkQJCgqrVhWkzpqsaby5a1EJCQguIP9nZnJYmrHD2Pn379u5FkWaBtWvWCAsdRf7q0Uh0zpg+QwhAOlqeOm0qBFaqBKs/xNrA69YBpZmJahQFb854AwNboNkPFotXSvXpsRYegwkwASbABJhAcSTAAtBHAjCvGogZhV/QuPcSxCw8qQoiAz4orcunmCaFauNSYuiZWH4tIkJdbWEtD+bqVSjK1q4TVsBVa9doGapAX7JO0tgkPqmc3NrVa4QAJLFJFskrV6+a09Itugfp6LoIHowJMAEmwASYQDEkwALQRwKQbluvjqnzneG3bYlpYRI1eqn6BfkFUnCIq0YRuCu3H4H5H+cmSybrX5WK5UWCZDo2HfjMIFdDaP48MSEB5sXPFVa6MePG6hr8ISe395tvhKVv9JhXsdybWQhAW7PC8NSzlrmaF8IDMAEmwASYABMoZQRYAPpQAAoRGGZcWiOkUj/y2aNGljxKzdL74abid/tG/oKbdp6CjbtSbClRZFLpPhj9W75iFZgVP0e3FCwJXyRAusWM9XYDcwNJ0NJHgk8p/qZOn6bb/Rxtx0gsK3f33S2F1W/btm1msEJ8QAAcOWOx7C5lf6+8XCbABJgAE2ACuhBgAeimALRarb2xSzt8UQblpnr4CZIItAL0s58K1fatH1YVKgeWEzn2UswZNtFHOfHiMC3L0ygWv0+/jIEfCXAdysJk9JfT8+g34fNlbrUAACAASURBVPMvYP48x4HQwj/Py+KPmJAAvHrlqhCAV69c44TPuvzp8yBMgAkwASZQmgmwAFQhAFH0BeFlw/BFIbXByi56CEAaL7yu8TUMdJ1EVr+nsaQbRb0qWyV8vwEeEVOrbwwR1kFKJL182xGRky83EncoRuLeo/vzfPzYcXhj+nQhwCitTCO0BBpNRmjVWr+o38ImTfd8steNknWc8Fn37eUBmQATYAJMoBQSYAHoQgCi+KPiusvwZXJ0qV4CkMYmn0BrgHUF/hpE/oAk9KLRClgbS7zJRrWDqcavsvIGiT+9LX/2a7WVY0NfPG+IzMK2IX72HFEHmJoVDLPS0s2jSuHfKS+ZCTABJsAEmICuBFgAOsc5Cz9+0dklegpAug9FBwfkwHA0AJK1kSyPhTaZly+6VSuv+uDRBKQl7rGePeGJp57U9SF0NFjyvn3wyZZPlImqLWj9a4bV3rK9fnO+ARNgAkyACTCBEk6ABaDGDdZbAMrp5CWLTsR/29KcyONXyoEnK3VonH6+7pTcOT3dYnuP7kE5ADOwekhSYpIQgZOnToHGTZroeVvbWMeOHRNRxVSpRNmw1NsIaxnDZrPZnO6VG/OgTIAJMAEmwARKGQEWgBo33BsCMC9HIIm/5lTNIxqrbxSFv52zgA86Zqb0MvaVQjTiy9d9y6bNsGzpUvFe+QoVxSv78g0xiIEyFAG8PCcA5rIlUE/yPBYTYAJMgAmUNgIsADXuuDcEYL0w0/p2sTE9qASaffUNjdO1dSdrHok6+0bVPcgKR59ThC81us4UXjT5lmUJuDubt4TqYeHw7z9/w7kz38H51B/E73kty5Bj6HvmR/MnevHgcZgAE2ACTIAJlCYCLAA17rbeAjCirnHYkOHD4tt3aK9xZoV3l5a2/gMHQOcuXQpcSLn/5s+dC4/1Qn+/J73v76ecAJWBe3bQM1Ar4g6o17i57aM92zYKAdgAheHFs2a0DGYCxkkvPZNuGeA1UDwwE2ACTIAJMIESSoAFoMaN1VMA0tFv9y5dz/cb0L+CxmmJ7snJyRCFaVvsLX3Ko1byK4xrH4fHzK1s18mAD/IBlFZAT+eTcSkDk0hXdGhtLGzM8WPHwbmLl6DJfbHikj+vXYXkz7ZCMNYrfnnOQvHe1zu2QNKmj+iznRgc0p2PhD3dIe7HBJgAE2ACpZEAC0CNu66nAAwPMy1euGjBgMzMTIifEw9TMalzterVC51hUmIiZGDARK/Hc/PkUeQsCTnZKH8e1dGdMzc+3xhXrlyBZwfeKBVHgs9R06Ok3Iyp04QQLczaaH9fmsszAwZCUPVaNgvgmWOH8Aj4exgwdjJERDa2dblgSYXF0yaSCDyEIjCORaDGh5m7MwEmwASYQKkhwAJQ41brJQDzon7NQ4cPEz54oSjcFi5ZXOjsUlNTYdSIkSIamKx0FEE7cdx4GDJ0KLS/v4Po17VTZ/HT0VEuCbMTJ07AqrVr4MTx46LObhpF/OZF4LZCIRkTF6vZB5GseTQ+Naoc0rlL53zWRuUC6brFixaDxWzG6Jf7oVLQreJjOv6tFBRks/4p+6SePAZLpk+ktw6lpltaaNxO7s4EmAATYAJMoFQQYAGocZv1EoBk/QusWGHAtatXj+ZgSeD+/fubAisFwv7k/TBm3Fgxy7Wr10CY0YiJmFvD6g9XwUfr1tkEoLS0UdTw8JEjQApEuTwSlnHtb/gVyv6bt3o3jmLRgoWwfds2Ubnkt6t/2WiTGFQGuFC6GbL+lb3pZmhybwwEBuUWXPkpPQ2+O7QfYrs9Bu0fecLhbh3YnQAbF85nn0CNzzJ3ZwJMgAkwgdJDgAWgxr3WQwDmpX3ZjMmfX/sXIL2MFczoBwgfrV0HodVCYXZ8vE3QyUTMUljR9IeNGA5z8ciYfP1IRM2KnwNbMYnyfjx6pd+TEhIhCatpNMrLH0jX0Oeh1app9vFzhU+mllk2sRsEVSoPifvTYP7HyYV2axj9HwipWcf2Ofn+kQ/gS7MXwK2h1Qrtt23lYvjms21ULmR46lnLXFfz4s+ZABNgAkyACZRmAiwANe6+HgJQOYWIuqahYLDOlWKOqn2MGT8OZEm0hzt2hEHPPgMjhw+HChUq4HGpRYg+OjImsUdHrpRImd6zP/pNTEiArZ9sFUes1EYXQVm31DNnYNTIF2F073uhX6fcqN76j+bqsydHvgq3VAyEP3GuH86eAUFVQ22BH/S5DP6oEWaCodNnu9ypRVPHgfnUSayjDO3OWCy7XXbgC5gAE2ACTIAJlFICLAA1brzuAjDMNB7NWFNwWjvx1RQtfsFRjRsJ/z5q5PNHwo7+vWDRQriC4umjNWvh4U4dRYUOCvBYgn50eJQshGNRNjpWTk9PhwEDBwrLpWzki/h8j7theK/WQLWM2w9eDg1bRMNTL44Rl0g/vrA7I8HYsJGt37kfTkPqiSPQfdAQuKud67Q4f1y9AvPHvQhZmRlZGBQSzkEhRbn7fC8mwASYABPwJwIsADXult4CsJ7R2DYnB5qmnbXER4QZrWTx27VzJ7RES2BkZCTMnzdPHPXSv8nXrzg1ZSWRWAwg6fX4E0IIKgXg+qSTMP79xHyijlK67Fi1DBqj719wyI1j3qNfJYlKIK6Of5UMKDJ4/rhR6A9o2HAm3fxIceLDc2ECTIAJMAEmUFwIsADUuBN6C0DldEgA0r8pYEKmchk3Zqw4wp01Z7bTFDEal+Vxd0o9o0wrI4+ypQWw28tr4KerhnwRvR//Lx4Of7UT2nbrZbsvJX2m6F+1x7/KCSesXy1yBLI/oMfbyB2ZABNgAkyghBNgAahxg70lANES2MVqhc0koIqr2HOEjqKRz6Wdgm7tGuT7OPYuE/rmGaDbK2sKHOkunjoefsnMyOf/l3nhR0hJ3gMxXR+DDo86jv51tnV5/oB0FNwcj4ItGreZuzMBJsAEmAATKFEEWABq3E5vCUBKC2MA64DJU6cI3z5/aTK9zLHVg+Hmm8rkm3bXl1fDpasBBfL5jX2yK9j7/50+uA8unbXA4KkzoZYpwu3l/5JxSfgD/nXtGh8Fu02POzABJsAEmEBJJ8ACUOMOkwC0Wq2k0Nri6yj+U3P0aV5amDQM9ggu6lq8GnHY8hPaC8Bl2w7Dmyu+KmD9y8q8BG+PeLaA/x+lf7kFrZ+y9Jsn85JHwYYcQ5czP5q9m/DQkwlyHybABJgAE2ACPiLAAlAf8BYcpiuKv6N6DBcRZppgNBkn25dw02NsrWMcP3YcrmFePopGtq8xTGOTBfDTbZthz+KBcFPZXAvgKXOmOPo1NYiEQeOn5ZvCif17YXX8m/Cfjt1FEmhqV7Kz4ODOz6DZfTHw6HPDNU153pgRcPGsJQ2PgltwVLAmlNyZCTABJsAEShABFoDaN3MzDtEPxV+29qEw4MNoDMJE0Gkz58wOjohw/+hTjzk4G0NWHKFrqO4wRfsq6w9THd9GYYHw7isdbeKvz+sb4W9rWRgybVaBZM5ffLwavt35BbSIfcB2W0vKcUj/7qTq9C/O5iujggEME1PTzZRehxsTYAJMgAkwgVJPgAWg548ACb4+KPx0PVok37+evR4bUFyPfqWPnz02sgheunRJJKGOH/UQPNCqnrD8kfijEnBPDB8NUS1bF6D94awZ8Cta/Oo1zk0STe3kvq/g8sXzbqV/cbaNMsoYrYAmDgjx/IHnnkyACTABJlByCLAA9GwvdbX6ySlQDsCQkNBdC5cs9mxWRdBL5vq7u2EtqG+sCqctl+F85m9w5drfcGdYVXj6wSZwP4o/SvjcHY99Sfw99GQ/uPehLg5n9/aIZyC0jhGqh4XbPtfD/095MxkQ8se1a0vS0s0DiwAT34IJMAEmwASYQLEmwALQve3xitWPppB39HsQo37DfR31m5aWBuHhNwSZEtGln36CZwc9Y6vs4Qhfwv5UGPteghB/3Z/BKh5tC6/iQRHAygTQMv+fHv5/yrnZAkK4TJx7TzxfzQSYABNgAiWSAAtA9du6HC8dSb5+WK+3N9br7Yr/DraC4RBalUapH8bxlRT4ERkVOXnajOlah1LVn3z5hmElEUeBHFRPuGFkQyjsGJr8/O5pcBu8MaSD7V4k9lZuPwIbd6XAhczfoXyFitDj2aEQeVerQucjS8ApE0BTVPCxr3c6tRqqWqDdRVQmjqKN/7x2LRF9AV3XlfPkJtyHCTABJsAEmICfEGAB6HqjyOrXF4XfFpPJ1CQgx7oU/928csVyUDOkkjgCTU23GFwPU/gVaP0zYuCHWZnzLzEhAdZhjd8hw4dB48aNtQzvsC+VZ1NWGFFeRAIvA335ZsXPcWgJJIF4Nu176Nq2AVQOLAf7T55HDpnC4keNrHcdnx6AaVwCnc77wK4EUQIu+oFOtutkAMiAsZMhIlLfdbMVUPfHiAdkAkyACTABPyXAArDwjSPhR8V2d6H4S88TfzvR7y14TJ82EB1VG2RdW60CkAI/oqIiB0jrH4m/efFzxcwe69kTnnjqSU2PF40XGBiYL1qXBCC1fgP6Q5euZMy80eRnZB2cMn1aARFIAvDE8eP5+tSoa4TmbeOgYYuW+er5Ops4RQAf/npXvgogMgBk+ipys9S3sRVQX548GhNgAkyACfgvARaABfeOhN8cfMXL1C55FrpDJP5WTuoBZP2jFr92L7y/4dtDKABbePoISOvf6DGvQut77oElixbB1k+22oabOXsWRNSrV2B4qrdLIkyZgqWwOUjBtmDxIqhWrZq4TL4nSs2hpU++T5G8zw4cZBuKPh8zbqzI+ycbWQj/wSrFPZ4dBsFVQ1QLPvv5UQTw1StXwNjwxtgUABIcEgpDp8/2FKnTfmwF9ApWHpQJMAEmwAT8jAALwBsbZsFfJ+Fri31OP/TPS6hc8ea4DW/2gjrVqth6dHt5DZyyXJ6JPmUvebrvOPY7FStWGEUia/GixWAxm7OxZG5XrAO8NDQ0NLywiOD42XNgf3IyrFq7Jt+tFy9cBKZwE8S1v+HmJsWe0ppI753/6RJgFRO4KcAAjz/xuPAHJGvh/uT9Ykzy4/sTkz5TCwkNFSJRpnopLK2LOxyoBvBNt1SwRQDLAJDWDzwMnXrfEKHujOnqWooIfmfks3iZgX0BXcHiz5kAE2ACTKDEEmABCFDA4qfcbUrNghpp1wuPtIRhPW8ENJC/W8u+C4DE2hmLZYunT0hEmPEg9pVJ8DZjrrp+ZXIMnTHIZMWQoUOh/f0dIONSBoRWC7XdgkTYi8NHAFkB7WsFk7AzYxSvUhguWrAQtm/bJqx4U/FIlxrl8ztw7CQ8OfJV+HD2DDCfOplvCST+Bo6bLKx7KQeS4dTB/ZByMFlcE9u9J7Tv8binS7b1s48A9lYAiP1EF01FRrhe1L3NfrBYjmheCA/ABJgAE2ACTMDPCJR2AXgY96sb+fgVtm9koQOwjvpifp981r9X538Bm3efysbj32Ate54XUdwN69Uuk/VqURSmSuufFHsxsbEw8Jlcq9j0qVNtVjp7H0Fp7VMKQ2XyZhnYQaLwVKoFBo6fKqx8kwfl9zN0lrtPy3plX3lPZQTwuR9OQ+qJI+CNABDlnCn4ZOOi+fiWQZP1Vg8OPAYTYAJMgAkwAV8QKM0CUFUyZzr+bWCsGrfp7RsWr5S0DOg+ei1gChjdEwtLiyNZ/1r/5x6Inz1biD1pvTt27BhMHDceDYQwx2qAEdHR0TBm/DjbsyOtff36Y3BHt9zgDikA6Vh43969onxb8r5kEenbf8zrkH05UwgieeTrqGav3g8npYBZNedNhxHAExZ+6DKCWMt8KBhkyjNP0RBpKOCLX709LYvjvkyACTABJsAEVBAorQJwGVr9+qvgAyQAW0bWils5qbvt8jzrn+bjX0f3rxdmWm8Faw8K2JgxbTr5BIrLpACkAIxLGZlCeKKl0IqWQlD6CUqxR36As+PjRV9Zv7dWrVpQN6opHP5ql7D6xXZ7TFTomDd2JPyenQ3VMJL3fOr3uufgc7TOr3dsgW8+214gAvjKr9kwcdEqNVuj6RryP0w7dQKNu4Y+qWfNKzUNxp2ZABNgAkyACfgZgdIoAKl+r+ovfBSA45/vcdeU4b1u1LHtPWkj5r47B+ivF4y1ZcmHULdGx784WDgFZKCP32EwwGQ0NW6iI+CQ0BD4aO06uq+oaUviFBVMHPn7yYTOyuPeydOmQkREBJBoJH9BeaxL6VdOH9oPA8ZNgW8+3QpJmz4S1Ti+x/eovTxngVctcHQPmkMK3q9+ixt+lUe/SoJbMQKYjqW93bauXAR7UYByMIi3SfP4TIAJMAEmUBwJlDYB6Jb4ow1DH72hLaNqzVVaAKUA1Jr/z9EDQVY9eh//Z3YOiT9smCQ6q2V0Szh54iRcuXqjni3NDc+C5yr9/ZQ5+kgUYnURcYTcsEU0PPXiGHFLqr/7+LCXoWKlyqI6Rq2IO6AKpnNJSd4jrILtH3nC688qWeCu51jzpYDZs20j3B3bwWsRwMpFndi/F1bHvyne4mAQr28334AJMAEmwASKGYHSJAAnouVvirv80SevXaUK5XaueK07NDCFiO5Tl+6GD//vqFf8x+rVMXVGxfcrRhbvlnOVopD+La1/9Hte/eCshzt2hEHPPiMuf7LX42jtuzYRheFZVJHL6T3y7Rs89R24rVoNoKPXi2ct8Ohzw0FGw0bf3xFSjx+G6//+A0OmzfK69Y/mRMfOFSpVgdq317dtye5NayGm62PQ4VHvC9B5Y0YIDtS84cvp7nPG1zMBJsAEmAATKEoCpUUAkiNdc/v8fmpAy0TNmAQaZBJoWQFEawoYNfena8LDjGlYa87kyF8Nq4jMrBYa8uJYDATZsnkL7ExKyiaRKFPJUP/ug4bAXe3awwVLGswf9yKMmvkemE+niMAP8vur17g5kPVNXqd2XlquKywFjJoI4PUL5sIjmITa0/bx/+LRD3KnorvhIOZyvMvT8bgfE2ACTIAJMAF/I1BaBGAXFH+feLI50spGfeeOegjub5VblYNyAGIuQE1VQNTOh8rQ4bXZZrO5QLqavPkl4efNxHgY1HA9wPoJHhsnkuilurwklnD9QMLnFrQGduw9UBwDZ2VmCN+/q9lZcD7thyIJvpBr9lQAUvTwkukTwdNScQXFX+6MvHGcr3Z/+TomwASYABNgAkVNoDQIwI0ofnq4CzYvP18/7NdO9lXmApy2bDd8sOMoxmjA0jPplgHujq/n9SQCy1Ld4uuGQ5RLsF6YcQn6EPandC4Dx00V4o8a5fobPOVtPPpMF/5vgVWCoUXsA0Dl1xpgDV86Fi6KdsGSipbIUfCfjt2h7E03i1taUo5D+ncnXQo7KeCkAKRoZjridtXouo/fj4dTeYEupvqRaAW1Jb8uEiHvao78ORNgAkyACTCBoiJQ0gWg20e/JPysBuukKhXLmWLvCqdkz2IvurZtAG8M6ZBvX2Q6GHQiG5561jK3qDbN2X2k+KuBR7sU5VshsJK4nIIeSPyQyJMi6s7mLcVn3+H7g6fOhFqmokmJJ614yiTQagWgtFySACRRR8fBT43MDW4prNHR9wa8jnz+gjDYJbZbT9ixapmtzF1xjQTGMn1BnrgtFIfnkOfABJgAE2ACxZtASReATfEL9KirLaAj1jLXrX0xsXIfvDa4S5v6MPixaDif8Rv0m7xJdLevBCLHvCECfZ9PDn0FZ6Gtb6S9+KO5fjhrBrS6/yGoHV5PWALJ8kYWOLL+3YLRwi/PWegKk26fkxgl/8PoBzrZxiQBWAbDcZ2lgJHVQ8IbRInrPpg5HcjKSbkMHTW6fs//bYXEjWvFxw1Q8FKd4dXxbynEn/jIKwE9WoGhAJyAY4hIcL0a/j3kmoO5MQEmwASYQKkm4K4ApC8kI758euSpcsecpnyRog9TrXQRARbYKlcsB/Ho59e6UR1xi2VbD8GbK792aP1TzuHp1zbAtynnfZpUuDDLH82ThBBF3Y6a+T4cwuAHEl+U+qVqjVpw9OudQhR16p1bZq4oGuUAPPz1rgJJoCsHBTsVgNJySAIwBtPVkC/gS7MXwK2h1fJNWwq/PZjjkH6XVr8aYSbRh967u2EtmPZCe3hzxVeQ+G2aV3I6amFJ1j/sn4YvTaUG7eZwCPVfCy3z4r5MgAkwASZQMgh4IgBf1PlLyRskZ+EX3Sj7gZWir1ZIJVPc3eFCuJ22XBaCYN5LD0NQpfK2bnnpXmDZxG42UVjYZF94cxskHUjLygkwxGCwhkuro56Ldib+6D5U+5ZEj6z6cTHdDJT6hY5+sy9nOBRRes7PfixHApCSQDdocbdTIaoUgFgtBQNaAm25DWl9aSknIOVAMopcionJTX9zz387wn/+2wkOfZkE2z9cKkT+K73vhe4xDTH/nwE+33cGhs3c4ZWqLloYogDsjf1XaBnDQd+Z+Hfxks5j8nBMgAkwASbghwTcFYCrcY3eT9KmDWS+Mm8o+sLweHcEWfqkX1+3dg0gOqo2zP8oGeZ/nAxPPdgExvZrIwSBssmEz8sxB2ArvN5Zw4hg6PbyGjif+XsiphRpr20J6nu7En80Eln/+r06CS79mC4sYJT6pXpdk7D+FUXdX/vV0HH0z5mXClQBaXZvO6c5AKUAtNUsxkCOWwIDISvjki2nH92LjsAp+rlF27jc6Oe84A862h/Tt00+kU/XU0T3r1f/1r2us/pdLHglCkCs8gJxWsZw0Lcr8tii85g8HBNgAkyACfghAXcF4EFcY3E+QrKJv7wo3r4435iaIZXg6YeaQg+0+pAFiMq4TV/+pbD8TX0+Dh6JjRRbt2nXKXEcSGLutCVT/KSmzAHobI8V+QHbKRM5e+u5wFJweCRvFT5i5N9GlT7sXbwo4nbPp9vyBX9Q6pezGAFL1r/C8u5RkAQljaZGR663VAyE6mFG/L0R1MCfaiJvC1u3oyog5IsoaxMX1k8KQEefk+gz4Tybt4mBmsbcYBay+m37YAncWjEApj3fvlArbp4fZxamgrnVW3vlzrgo/ox4fW4RaB0b+//pCJOHYgJMgAn4OQF3BeAfuN5biuGaqR7vcKrxK6N4ya+PjnWHPBotrH3UEvanwortR3L99bBJ8XfKnAmD394GV679DXeGVRUi8Xzmb0IgyqZGBJ5My4Aeo9diahjDhjPp5ke8ySlP4K4g/7ZgrJ97Md0Cwfj7kxgRq/SJo4hfEoe1TOGi7FtQ1VAIQ8uZGusfRc2aMTjjD6wj/AcesV5MJ5c0EPeqif50De9uJUrM0RzcaWSRvLl8hXxl4KgKiKsk0L+gpe+dkc+KW5EAJcFYEyOXKaWLUvimnToBiRvWwM9nz8DTaN2lgB57665yvvIYuLiUhEMBOBTnp3dU+QZk5NVn0p1ngK9lAkyACTAB3xJwVwD6draO774L3+57e93wJjkB1jn2wo9E3MadKZDwbarofSHzd/FzdJ/7oF/HZkDibwiKP0rzMrRnq3x3OIdRwJuw7wf/d1RYA0kEznihg60knKPp1H9UfG971ZpEvowBOdYjJILGvb8CypQtiyLtirB2nTq4H3o8MwQi726NiZ4vweJpE0TwxwYM/KDqF0rrn33lD0oTQylTsi9niqUphR0JvvLoc0dik96na1IO7INvPtsujlxje/QSP9U0SgIddmek2wKQxpZpYGQksPJ+5P+359NPwHzqJFAKn1f73gd1q1VxOSXaWzoGxnQwM/H43uc+cigAD+Bk9La0D0MBOM8lDL6ACTABJsAESgUBfxaAJPwm4ZfabiqHZgDri3TUS0d9wZVuEaJvf8o5qFm1MnSLQZ+/yNqwIemkiOolcTD/lYfhAFoCh7y9PV/kr6NdJ4GwYtthHO88vIrCMTI8tNCHI08AerWyBB79okCwtiAxNnjqLMz1F2ibz4HdCbBx4XxR1o3EIB3Xki+cvfWP+tqnfqFACjo2TcF+JB6pUkhhLTikmrA4BmMELkX05ly/LoJMHnqScmc7b1oEYML61ZC06SNclwk6Pj1AzFEEfxxMFoEuJNLH9Gljs/q6mov8nPw3T1ku+7wknLeOf3GdJvxbsajlwdcxASbABJhAySbgrwIwGb/MWuWVQRMlz+jYloQdiT46yqWjv27o81c7tLI4yiVBSEmdScy98EhLcc3KHUeEYOwR21C3XS4aAWjEQh+5jayA0uIn3yPfPfLho8+o7u/quW8Jq5gz658WAFRRg6xv32DaFUo+Tda5whoJSxKjNBcSkdRIuJEP4ISFHwpfQ2eNLJ3Un/ooG4n/lg1r437GQZkyAW4vR0Z8+7oknJeOf5Pw70XvgBK3GXMHJsAEmAATKD4E/FUAJuIXWvt6Yab1mA7EVuZNpvi4P7qe8OOjoI4V2w/n8+VToifB+N7ojrruhhSA1w0QbLFYyDdR94YWQIwQtcZR1CxZ36hRLr8OjzxhC86go1Ij+sbRsSyJQfL7I/8/8v2j94bOmKP7vOhYuHyFCk4DRGQgh1IAkig8hvNSW99XlpKjBZDFj6K4ZVoXTxclA3iKgQD0xvGv05yYnjLjfkyACTABJuC/BPxVAM6sFxZ+DAxWkSeNxB5Z/PqgTx+1lRjoQdY9svZRIEjvh5uKI2AK7CCfP0r9QhbAhHf7ir56NikAMftIV4wE9krKDSkA5bxJAH3y5WkIuKUyWgOHCiva/HEvwhPDR4uavyT8mtwXC5Rrz1nkr54cChtLDwFIY29buRj9D7epytGoZl17j/8oqr7gvsXgvuWq6iJuXjz+DeaSckW8mXw7JsAEmEAxJ+CvAnBCPaOJnM3CZUUHKiM2D/P6JeWlcSFhN7r3fboe76rZy64vr5YWx0NoBYzT2wqYd+ydJedCx9nDMHglBSOQ+6KAIdEr8+SRpS/z4gVoEXO/ODJVE/mrZo1artFLAMqj4Efa1oPx/dtqmZKtL4l3HwtAjv7VZSd5ECbABJgAE3BF6QHicwAAIABJREFUwC8F4PGjR5d269K1f62QyhBzlwkOnMqt5iEbib/lWL2joZNgDVdgPP2cBBjllcOqIFirAszWAEM3PSuDYPqXoWj5FKHGMphFpjihqOX2g5cLAdjsvnawFyN06ejXiLn7yMeORKCrVCuerlttPykAqRJJ+Tx/PzoC/vG7k27XI6YKJ8mbV8Ln8/uIOsJaWzEQgHz8q3UTuT8TYAJMgAmoIuCXAvCrL7/c0K93H+H7Rz5glSqUE0e8ssWiKPSF+FMSl0EF4j2roU/qWfNKVTvi5KI86x8l4w6ndS+f2D1fVQspACkCmPz+yt50E7SI/S/8hPn7qOwbVcd49LnhWqehqb8UgG279bKNQwLwys+ZTusAF3bTeWNGwJhHG8L9reppmhd1psov36ac88kRcF7tX5tlV/NibgzAx786wuShmAATYAIlhYBfCsD33n03a+3yBcF9Hm4GfdC/z1WjxM/JWP2DrIRkoSMLYcvIWtDAGCJ8BL3RZHJhOTbap5aeSbcM0HIvWfmD5v/xGz0hrHpQvuFIdO6x/Ct8/mTOP4q0lda/l2YvyJckWstcPO2rtwCk8Y5tXgArJ/Wg41tNzccC0Bu1fzn5s6YngjszASbABEouAb8UgC+PGgUxxj+dWn2o6kcC+gNKn0BnW0gpRGqHVoH6WAWkdrXKQhjSe3TE7Gl7+rUNtoojcgw6EsaTyn6elImTyZ9J/C2d0A2iIgrmIox7YTm0feJ5EfhxW41aENXqPpv1j6pmtMcoYV83OrbdiEmplRZAslD+88c1jyyAtJ4PZk6Hlx+uBfc0rqNpeT4WgOtx8raIdk0LudGZo391AsnDMAEmwARKGgG/FIBP9nocYu68CfrmRf3SplCE7/6T50UtX6r1K+v4KjZsN1qIdqEIO5JjMJjLWK3B+Fk7qxXa4c9CowjoqLU+CsKGphDVFsO56/bBe+v3Q3h4ODRt3hwuZ2ZCZkYGnDt/Hn7/7Tf0DTTMyjFYp6gNEFHmO1TWLlY+jJTGZEfaLXDxrFnk/JM+dmT9o/bynAUuc+wVxcP9xcerYefmj/IJQAuWmyMfvoHjp3o0BSoRt3vRZM1WQLKgrvr0aJEfAXvx+NeIQLvQc44vMpVTMmiNdlKPtog7MQEmwASYQDEj4JcC8NlBzxxJ/OILcfZLljpZ3o3+jd9uR1HkZSvFnpogjHpGY7ucHGiC/ZviICYcqgm+8p+x5m1e+5YREHd3uDhGtrcSUgAIJZyuGhIihF9chw4QGRkpev7111+wfOlS8dOdAJF6YcYleH3/wsQfjd1/xg4w3tdDWP+qYfRv/RatbNY/qs5BVTqKQ/OGAKR1UVqYgS1v0mQFjF+7F/638VtfCEDanM067883OF4DfNF/6NgaC0CdKfNwTIAJMAE/JeCXAhBZx+AX2S4SbcT9usGQpUbk6bFHeda4TTiWuDeJwa5t64uhKb8g+RlWrlwZ+vTrB6dSsAbxF19Ay+hoaIaWwH1798LRI0dE9O7p9EwhXNEC+VraWcvkwuYWUdc4DAVpvDPxt+/EOVh5rCxQRY4fz/wg0r5QhC1Z/26pWNHt6Fo9OBU2hrcEIKWFSfrfa7D41Yc99gX0oQBcjLw0+Yeq3TMWgGpJ8XVMgAkwgZJNwK8FoC+3JryucThaGSfhHBxaCUn0tWrdGlJOngSMWhZWP2pd2zaA6YPbA6VuWYb1hd9c8RW9fSgnwNAdRWy6ck2Y8qU3Jbt2Jv7o+lH/+wbKhbcSvnUy7YuM/KWI4Lvatfclqnz39pYApJtQneCnov7x2AroQwH4C04/n6XOWxvGAtBbZHlcJsAEmIB/EWABqGG/yBoYkAMkBEdIIXhfmzZQrlw5SE5OFiNHoxAU4gQtgY5StySj9W7oO9vJZzEL08WMkOliyPJXObBcvKtk1pT65b0jgcKv7vfsbIh+oCOmf7lZWP9qhBlh0PhpGlaof1dvCkCtVkASgO+vPzAM92Ce/it3PCL6/7XDT3YW1f1YABYVab4PE2ACTKB4E2ABqMP+YIRuWMB16yQ8qu1Lw917333QvEULYf0j4UfNkfiTt6YqHkNQBOb5MtLxchBeHzP9+fYu8xm+tuIA/FOjubD+1Yq4A+o1bm7z/fN10mdHaAsTgOENIqHDo9qjlLVYAYUA3HBgQmq62bNoFA+eJRSA72C3UR509agLC0CPsHEnJsAEmECJI+CvArBYJrfNS9WyDJ+SZhQBTM5oaampItfgvJcezpe02f5Joqjl3pM22Cqa7Fk8CG6rcovTB46sf9MTrgnfP/vI3+Jo/aPFfL1ji0hSrUwDQ1HAFQMD4akXx2j+A9NiBaQ0MBhJXtQCMBUXjQ9L0TQWgEXDme/CBJgAEyjuBPxSABbnL7G8IJEkEoG0+ST+VkzqLnz+1LRpy3bDBzuOCl/BGYM7OA1omPFhMvyDcTDKyN9srKpBNX+Lo/WP1u8oEbTWNDD2XLeuXASDWt7sti8gCcDkk+eXpKWbB6rZK63XoPXPiGOYtY7jTv/i/Lfjzjr4WibABJgAE9BGgAWgNn4OeytFICVu/mxebwiu5NyapxyI/AIpophSzBQmAsliOHrDT3Dpwk+QcjDZlvfv9MF9UAEjf4ub759cnxSALWIegMCg3LgHvQWgp3kB8yyAiXgEXCRRMygAh+LyRV3nomosAIuKNN+HCTABJlC8CbAA9NL+KEUgWQE9KVVGR7woEqBOtSoFZknJpv+6oyMsmT5RlH5rcl8s/Hntqgj+KK7WP1qEFICN740BKlPnDQFIY344awY81+42t2oEd3t5DZyyZGalpltu9dJjkW9Y3NsEfCOuKO4l78ECsChp872YABNgAsWXAAtAL+6NUgSqOdJVOxWy/vWP3w+VQmvC3s+2w53NW0L1sHCwnDoOf2NJtaHTZ6sdqsivO29OhXfHjwJvC0AqOffjnk1uCe/6j+Ya465jInCs0mLxJhwvVv9wOu3CBCDOB3ON69dYaOrHkkdiAkyACXiDAAtAb1BVjOkNEUjWP0u5SNj7+Xb44+pVTP3SSdxxz7aN0LnvM8Uq758jvGOf7Op1AUj3nTzoSRj+SDMsGdhcVXJoKQAxHU8fmY5Hj8cDtVVbFES7lWPhe73x3yv0GN+dMVgAukOLr2UCTIAJlFwCngjALPwSudVXX2C0Ff5mXcgTgeTsH6TVEkjWv/aDl8O9XZ8Q0bTK1C8ZP1qKVdWPwv5sikoA0jEw+UdSCp4Vr3WHKoHlC/1LpuN24iqeLzBsOJNufkSPP3vF3wnl+ntdCkF8v8iqfyjXwQJQj13lMZgAE2AC/k/AEwFIqxal2HwlAv1NABKwvBQxu6QIHNuvDVCAiLuNrH9rdlvAWD8SDn+10xb8cXLfV3B746bQqfcgd4cs8uuLSgDKlDOS87KJ3SAyPNThen+89Cv0GL2WEnLT51l4DByOp8DZWuHg34h9mhchBPFF+R6LpPoHC0Ctu8j9mQATYAIlj4CnAnACijCRLNcXItAfBaC9CFRjlXL0uFGk6uWcILiQbhYVP1rEPgD//vO3OP59afYCuDU0N7CiOLd5Y0dC5dtChN8iNb2jgOXaZcDJUw82EUfAW3afdhqR/fm+MzBs5o687oaJGA08RQtHX/xtuJovWwBdEeLPmQATYAKlg4CnAvAgfpHcJREV9RedtwUgrmcmri0I7zNA78dAaQkkETjjhQ7QwBSi+jYt+y6AilVrwkUUgBFRTaH27fVF5Y/ffs4s1sEfygUunjoerudYwdiwkVcFIA1O1kZKp/P5/D5w8fLv4n61QysXypv4Siug1mhgB9Y/1fvsrQtZAHqLLI/LBJgAE/AvAp4KQFqlCb9MLD4SgbscYD6C78kjuyz8/WjeNUdxnqqP8vBLuzP225LXd6m3RSAdT87FKiGtomqrenIoUKFGmEkIwOj7O0L5ioFAx78tY++Hex/qomoMX19UlALw7RHPQFZmBqx/oxdERTg+/lXyyM0FeI7eykYB6PERbVH/R5HaPWUBqJYUX8cEmAATKNkEtAjAPvhlslKJp7h+6eXNkYIw0vFF4pF+J2EoRaK4JC81Rxr+qvzi97oIpHuP7n2vy2jVvcd/hH6TyXUMILBKcL7j3wkLP4RbUAz6Q6N6wGmnTuazAP72S6ZXAlhIbKadOgHP97gbhvdq7RJPXi5AvM4wE4+AX3LZoZALiqP1j6bqSADiXJvgR/QfULo1b1vpdZsoD8QEmAATKKUEtAjADfh/8gUiJfXOJ+blfSFL4WZ87SIx60TAelMEitrBtM7Yu8Kx8kf7QqNVlT5qYXdGCgHlb8e/tE4SgCmH9kP9Fq3E9pIPYPp3J2H6KtoKfZsUgA2MIbDxrcedpoOho186AqamJRdgcf4PIXthlmfxXo5L9tja6WjHWADq+xzzaEyACTABvQloEYAiHYz9hPxMACqnT1ZBCsutWQhkr4hA+9rBNUMqwXT0C3R0JBy/di+8v+FbMT2ZSNmfon8lV4rO/QYTWFP1kqISgHSfz+b2hrAaQYX+DS3begjeXPk1fq4tAKS4Wv9o4STM8ix+ZPXri68Yvf9PRd7HG+PymEyACTABJqAPAS0CkGYg0sG4moofi0L7pXlFBNJNwusaX8NI1UnyhhS5Oqxnq3ypYhT+adC2Wy9xKUX/PvbCSIhq6fp409U+FdXnFJ27YeH8IhGAFAQi29Tn4+CR2EiHyyTrHx3/ns/8LTvP+qfab1Q5YHG2/hXV/rIALErSfC8mwASYgGcEtApAWzoYZ7cvQQKQluk1EZgXIWw7EiZr4OBHoqF7TENxdCkrVUj/P1n711/Sv8hnhATgqjlv2iqYeOsImPhQNRDZ4u4Oh3df6ejwUZ22bDd8sOMoGHIMXc78aP7Esz8n4Udqn/fP06H8uh8fAfv19vHkmQATKAUEtArARPw/+vauOJUwAehVEUiDRxiNXcEKw/HXdvRvEoIULXzaclmgrlqjFkS2ug8yL/wIF9N+8ErwhKs91fK5rAcsrZhSAA4YOxkiIhtrGTpf3xP798Lq+Ddt7xHDb5YMgrJlAvJdt3FnCox9L4HeS8LI3zhPJ8DWvxvkWAB6+hRxPybABJhA0RDQKgBVlWUrgQLQ6yKQbkAWQcN1a7uAAAi2WoUYDMOXUQaAeCuBclE8enQ0620B+PH/4kW1lKBK5aDarRXhu/RfgKqBtG5Ux7ZESvky5O3tlPuPjn6bYfUPi6fr92PrH/m/mjxdt6N+LAD1pMljMQEmwAT0J6BZAOKUXPoBllABWCQiULnl4WGmxQawDpAJoI9+lQS3hoTCwPGiKItfNRKALWIegMCgYFsUsJ4WQDr+fWv4M0A/oyNrQPmby8Luwz8C+VaO799WsFq+7TC8seIr8bsOR7+9cZgVfrUJNya7BH/VNek5C0A/fRJ42kyACZQaAnoIQJd+gCVYABapCIwIM+E5pTVORgBTAAiVgfNG+hRv/wVQObiQOkYIDqlmE4APPdlPt2TWB3YlwMZF88UyRvRsAVm//wkrdpwUVUGGPBYNdOz7bcr5XPEHsOxMuqW/ljX7sfWPlk2RMrrm4GEBqOVp4r5MgAkwAe8T0EMAuvQDLOECkHbpIr6+w9cufNFx2m78AqSk07q2iDCjlQa0F4BPDB/tV1HAtAbKzxeI9YCVAjCm62PQ4dEnNDMjqx8JTKoAYqxRBfo9HCUE4Jx1Bx2NfRiPfmPx5NejqF8a0N99//JSw4hnS6/GAlAvkjwOE2ACTMA7BPQQgA7zASqnWwoEoKPdoWje1/USgrcbjU2xfO5hupH0ATx9cB9cOmuBhi2i4akXx3jnCfHSqMpycOd+OA2pJ46AXgIwYf1qSNr0kZj5c12bQI2quRVSXlu8x3412TkBhnZmszlfRRh3l+zn1j+R0F3vv1EWgO4+RXw9E2ACTKBoCeghAGnGzfD/8AstJaX3l0vRItJ8t1nIZpTWUeoZje0wEGQnjVMr4g6o17i5iAJOSc4VNXr6z2mdq5r+VA3k++NHxDqyMi/Bsa93QniDKM3+jBcsaTB/3ItiCk1vD4VubW+3Tef9TUfgp5+vyn/rJf6oALOux6dq+Ol4jSjpqPffKAtAHXeIh2ICTIAJeIGAXgKwQF1g5Vz1/nLxAgdvD6k5d6BSAJa96Wb4T8fuYs67N60VP8tXqAivxC8UP/2hkQA8/PUukQxaLwFIR7+LpoyDi2gVpaAP8v27pVxZG441X5yC0xgJjGedZmuAoZtWyx8NjM/2evzRwx+YFzJHKgHXFF/iPy50aodQALbQaSwehgkwASbABLxAQC8BOBP/D/+lwubHAlCQmYiMpni6h0oBSGNENGoGtevdKQQgiZ0///4XatQ1wqAJ0/xCBFKQxo5Vy0QyaCkAgzGi+eU5Cz1FBB/MnA6nsMYwtS731YPmd1bLN1bSwbMiEhjDPhJT080u81e6mgg+11RXjupJ+2uTx7/tcAF6CkCXfsH+CoznzQSYABMoKQT0EoBO/w+fBaDtcWmKItAjfzOlAKS8dtm//wV3No+G7w4lCwHYq319WJtwGoKr10Z/wLEYXBFarJ9RqgayZPpEWy5Aacn0NKJZ5vyTi+7zUCSE18xf99cLAnAo3m9usQbtfHJd8Xncgn+fLAD9eBN56kyACTABTwjoJQCdBoKwALRtjceWEaUAfCDaCJ8lW/LtN1m8Ghhvg01f/gDpmX/BI88Og4Z3RXvyTBRJHykAZS5AKQAnLlrltgVTKf6CAsuhNfQ6tG1WG+5pVCvfWhQCcAJaADUnT8Tn+gDewF+POrNR/NHxLx1jswAskqeeb8IEmAATKD4E9BKAtKJCA0FYAObbcKcBM4U9GkoB2LZZHXGUWaF8WSDBc+HyVVu6E+r/zfELKBDN0KB5S+jYe2CxtAb+cfUKTHnmKVtKm4NJn8GVX7PcDmZRir9WmPD5wdbhsGNvGvx65S94vEMDrwlAfKaNODil/OFWkIDH/6HDMJkAE2ACTKBoCOgpAIehRWGes2mzEBR0nPpLuiMA2zapAaHBt8AXB85B9pW/RdBDcKXyYoiLl6+II+E/c8rCf/7bCf7zYCe3LWvefgSpGoiyqkn25QxQm9OQAj62rlwsSr3JJo990y5kw5avzsDInnd5UwD6c+UPb2/tEvz/goHevgmPzwSYABNgAp4T0EsAWnAKlO6EBaDrvTiInPIrE9d9xBUyEXTPuPqwLvE0NIm4De6oUwVOmLPgVHoWPIs572rm5byj6//4619xJEw1cKk1x4jbuB69io1FkASgsq5x+ncnVeUCVEb70rrqh90KP/1yFZrUC4XYFnXFut/4IDmfIKbr9DwCxv+YWYxD6lo+TeVj4A+XuawO5A+L4DkyASbABEoyAU8FIAm+XfKlNtkxfmmGYR/Km9YPX5R6olQ2T3OkoQCkiNOgV5+OhuXbTwjRI5t9zjslWDoSTT5JxUpym6lBJLRoEyd8BH2ZNoaSQf+C1TooFYzMaUhzGzR+msPngoRfyoFkSNiwBrIvZ8KdKPwebGUSVk9a46VfromqH9Qo5QvVAFYGgugsAElVCx86bgUIsADkh4IJMAEmUMwJuCsA++J6dqkVfLR2FH1N8EdbfJVq0ad8DjwXgLm1gF8f+B9h5aKcdtlX/gRj9Spgqlml0EdNCh/ykfsJRZLl4q+2a0kEUiUREyZhLurIYRKAZ898b8tpKGsbvzxngSgRp2yJG9bCnk+3AonA6rdWhP+i8FOuWZZ6IzbU6N+nLD/nCwTRSwCy/5/L/1djAegSEV/ABJgAE/AtAbcEoBrhkpcbrTMuq13ey+TbJRa7u3vsIB8eZlpsAOsAZXkzNauTwkeKIyke9524kM+KSHkETQ0biYoc4Q2jvG4d/HDWDEg5mGxLBXPuzHeQevwwNLsvBh59brgQe0qLH6W7oQCYexrVdLhs84VfVQlhzAOoKQoYn3F/r/6h5rHRcg0LQC30uC8TYAJMoAgIaBaAeYKPLHxS8JXao12V+0XHuJPwtcUdSyqNHVHX1BsM1hXkA9jQdJvK293wfZMC8GTaZfQZ/AXaNK0NN5UNEJZEelGZNEooLVtQ1RCoaQyHGmEmIQrpp55HxlQNZO/n20UyaNmOfpWEx7sZIqk1VfSQzVijCnRtU88W5KJ68YoLZSUQHQTgeBzW46Tenszdz/rE4LO9y8/mzNNlAkyACZQqAh4LwDwrSB+k1a1UEdN3sctwuNfVCsHbjcamOVY4TFYwCnZQ28gCmP7Tb8I/7vsfs2DVZykYLFIB08dcg8E9mmEkcQXbUGQdvIS+hRdRDGbjMSodGSuFIQnAmigEg6qGQnAovugnJp0uXzFQiLbCGom5PzH1yx9XceyzZkj5dp8QeLKu8eUL5zANTDZWN7kDSATS77I9EG0q1OqnlgFdtwz9JnOPvzVbAP29/Js72Dy5lgWgJ9S4DxNgAkygCAm4LQDzLH4bcY4xRTjPkn4riqAepWaRFAiC1rAgGeygpg8JwO/O/gLPd2tqi4TtfE8YnDqbDb9e/UeIQFeNfOpICFLgieXib/n8CF31VX5OeQuDMGiDxOWVv6xo/esI//7zD1AewH//+RuqoYis17g5nDl2CC6hQCR/v34d8Tgaj3+1NpsAtBqGpZ41O41Yd3Yv/BtIxc/Dtc6nBPdnAViCN5eXxgSYQMkg4JYAxCXLovEc/aj//lNCu+4oBG+Yvhzco16YaX25m8v0GNNbfZUPpQ/gtj2p8O2pn6BHGxP8i+bELV9bhDWRrIruNgqykMfHyqNjGoeObMvfXAaq31ZRiDiK1KXfqdG17286ArcZG4p6xqcP7hNiTzZZ59hy6jiknz4pxF+3tvUw3Yv6Y29Ha5m97oAooWcwQMwZi2WXu+ul60tA/V9Plu1uHxaA7hLj65kAE2ACRUzAXQFI/mss/ry3SYdw6DhnIlD6AboTCKIUgIkH0uHLI+eALIAoJEUS6Tvq3gYP3+O5QYssa9TIKkkiKyiwvC0diz0qEn/Ltp2A7D9B+P5RoEfyZ1uBIpTbNa9ry1soS8TR0fB3h/YL62CrqJoQ07yOx9bA1xbvEdPRKADb4RA3sk9771nw55GDXf2HjD8vjufOBJgAEygJBNwVgCVhzcV9DU6jhI3YyljBTPWA7WvdFrYwpQC8+sc/8Naq/VCvVhUSQvDDuV+h870R0KJ+dY+5KH0MKdCiCh7zPoQl2QoTf3SMfCeWqaseFi6sf7/+dE4kbb6lXO4x7/sbj8CV6zeJ/IBlb7oZrmRnoQhMFn6BZE2MaVHHbWsgVQdZseOkHgKQK4C4eFLUZAvw+GHjjkyACTABJqALARKAQ3GkubqMxoPoRWAifokWGmWKfoAHsfpFc/tat4XdXIofWSqOAkI+TvoOfr/2N7S4sxp0vq+epnmnmH8Gy0+/CtF36LtLYqzmOK6yScufTF7dPOZ+uOnmcsL6Z5/EWub0C6wSBHe2aIWRxxVsPoE0Jh0vu+MDSX1ojlQ9hVqAAZr9YLEc8WTR+PfCEcAsAD15dLgPE2ACTKBYESABSH59h4vVrHgyRKApisCjjlDgMfBQTAczl/wA1QZH0NFsFxR6sjLGP//mQBlUQgH40qO5ysG3Gi2DsiQd3Y+if6+iRY9SvtiXsKPPN+3+AY78kOFwalThw5GF0dk6biSBBkhNt3i8aPx7OY/3cZyIUA+QJWAMtgCWgE3kJTABJlDiCYgvQvxSEyXGSvxq/WuBhR4Fy2Ngd/IBkgCioAy1x8Z6oqJgkbUJpyEkqDzmHSyD6WdulLCjwBCKTrZv0goo328dWU0cWR898zNczwF4rlsTt3ICKgWlRgFo1ZNNCRzrEArAFiVwXbwkJsAEmECJIuDSEoLiEMuPQVyJWrX/LKYdfpnudjRdOgbGo9Pm3drermo1lN+PhJj90ayqzhovkulXKPKYLI7mi7/Dge8yxahklSxsTjJxc1DgzdC+RW0hAE+YszCJdRa44wNJ96GoY0pjg+rNnJZu8TjiBf8eWAA6fx48rnSj8THj7kyACTABJuAGATUCkL/w3ACq86WFfplSNHD5cmVWuJMORue5qR5OCrkmEbfBHXWqQEbWH7D76EUR0PF898ILx3xz/Dx8lmyBsOqVoGX9EHG/PSd+Egms3bF+Uj8ZAYwxwImp6eb2qievuBC13xL8Z39P+paiPiwAS9Fm81KZABPwXwIsAIv/3pnQCmixnyYeAwdRNDBa0IJ8YdVzB9vFy1dgOUbgUiBIhfJl4dqf/wrx1xfTxsjIX0fj0THw/zYdxSPfHLi9dhXIzP4DX3+6HQSijABGATgTBeBL7sxfXsvWP1XUWACqwsQXMQEmwAR8S0CNAGT/QN/u0UwUgA4FS3iYaXGDsOABaqOBfbkMOoKmoA4SgST+GhjVJXUm8fgpWgGphBsFvDS9PUTkC3QmHO3XKS2J4n0NVUBYAKp6gpbg8zpQ1ZV8ERNgAkyACfiMgBoByD6APtseceM0/EKNcDQFWRvYnWhg3y7FN3eXR9B0d40pYNgdwvUWTsDndarry/gKJsAEmAAT8CUBNQJwMU5wgC8nyfcGh8fAxIWCQTAgorkvonv9ZV9kCTicbzZGAHtcyYYtgKp2nAWgKkx8ERNgAkzAtwTUCMAuOMXNvp1mqb97H7SqrHREgYJBgirfvGJkz7tKDCTKF5h15S9RHk5royPnGSuTxTBWMCxJSzd7fDzJAlDVbrAAVIWJL2ICTIAJ+JaASwEovjit1jT8YfLtVEv13Qv1AyQq4WHGtJE9W5iCK5UvEZA+SzbDN8cvQPM7qkGXNtqrlMgKIOj/1yf1rNmhkFYDjlMiqaEELABVYeKLmAATYAK+JaBWALbFae7y7VRL9d2dRlZGhJkmYHDEZLU5AYs7SbLaUd3eCxgAUqNqIPR9KFJ1xRP7te3YmwbJJy9qzv+X9x9Cv+BTornZAAAgAElEQVRPj4+Qizt3nebXFa3VW3Qai4dhAkyACTABLxFQJQDzvvwm4M/JXpoHD+ucwEH8Ui30jFemhMFav0ElxQpINYOXbz8BFD1MIrArWgIpetjdJhNA62D9o0o5FBHPzTmBGHxW+T8W+SlhAkyACRRzAqoFYJ4IXIo/+xXzNZXI6bmqr4pWwHfQCjiqpFgBaROVIpDSvvRqX1/kAFTbFP5/moI/8p79dvhzp9p7l+LrWACW4s3npTMBJuA/BNwSgHlfhMPx5xz/WWLJmKkrASjrA6MV0K0aucWdjlIE0lxjWtSFds3qqJr2jQTQnlf/kDdC/7+h+PtcVTcu3RexACzd+8+rZwJMwE8IuC0A80Qg+QQux5fRT9bp99N0JQBpgZQYutntIQNKkhWQ1kUicPPuH+Ai1vKlRkmk6UiYEkM7a0kHz8Luwz/iJYYJWP1DU246FIDjcaApfv8geX8BLAC9z5jvwASYABPQTMAjAZgnAskniqyBI/BFv3PzIgE1ApCsgBVvKmt+rluTEmUFJKx0nLvlyzOQYvlZUCZfx14d6jv1C1yGPoRUQcRggJgzFssuLdvDEcCq6bEAVI2KL2QCTIAJ+I6AxwJQThm/GEn8Ua7Arnkv362m5N5ZdX1VsgLWuLXCgOe7Ny1A49N9ZvShqwz1w9SVYSuOOClH4KYvfxDBIeQX+N9WJiwPF+pwqq8t3iPev24AkwWblvXgc84RwOoAFpq0XF13vooJMAEmwASKgoBmAWg/SfyibIfvyRcdFXPTTsBpHkDl8NIXsC36ycWiv5yyUW49yrHXtc3t0OwOx6JJ+1S9PwJZA3cd+hH2nbhA6V1EvsAHWhnzHQnf8P/TVv2DVoPPtBF/mL2/Mv+/gxpLtf+vklfABJgAE/B/AroLQCUSTiCt2wPillWFrIC33FxmwMheLQr4yR36/pI4SiXLGYlAV350uq3ACwNlY7WQI99nwF4UgsGVy+dLFaPw/0tE/7/2Wm6Pz3Fv7L9CyxilpS8LwNKy07xOJsAE/J2AtwVgAgKK83dIPp5/En6pusXQmRWQ1vJ/mBx5HyZHpkbHpw+2Nvm1EKR1iPJxv/8JraJqinVJ/z+dAkC4HrbKPwIWgCpB8WVMgAkwAR8TYAHo4w1QcXu3rH9yvMKsgBRRS20TRtX+lBdVGxRYDgMqGkCN29xPtKxi/j65hOr/0lExBoB0xQAQTZUp0AKYiosI98lC/OymLAD9bMN4ukyACZRaAiwAi/fWT8QvVI9SjziyAlJpNSqxRsLIvgVVKgfPd2vq95ZAWtdFXOf/Nh8VS9QaAML+f+79gbAAdI8XX80EmAAT8BUBbwtAPjorfGdJoWTnfXzEwe9B+GW6WcuD4cgKSNGzp/G4lNKj0Iv86GSj4+CSkEPw0Hfo5/jVGb3q/7L/nxsPIQtAN2DxpUyACTABHxJwWwCiRaQt/p/8bvnT2dw5ea7TnaWo0ubIUopA3R8DaQVsFVkD/fwcn2CS3xwJQkoRQ+05tAL6+1HwDvRxTEYfRwMYNpxJNz+iBSw+w/wfMW4AZAHoBiy+lAkwASbgQwJuCUBFNOQpnHMDfFFt1NdJEDpaAwtAlzurOr+fy5EKuYCsgAawDiisRNzp9J/h8PeZKAJzEyyXBCugLQDEauiTeta80lN21I/9/9yjxwLQPV58NRNgAkzAVwTcFYAHcKItHEzWoRBkAahqW/vgl6YmkeLsLtIKaC/sqKza2i9Ix2MZF6yqUf7mMpD9+1+i7Jq/1xPWKwE0Pr+UTfuwql3kiwQBFoD8IDABJsAE/IOAagGo8sswnxDEPkMRw1z/QOGzWabhl2aEN+/uyApIEcDlUPRRSTXZpO/cA9FGuKdRLW9OyWtjywTQmCDanJZu0RS5y8+v+9vEAtB9ZtyDCTABJuALAu4IwHdwgqNUTlIIQTII4It+5+acQFf84tSUqsTZ8IVZAe37UIDIGx8kQ3VMB0MRwf7YpP8fPnoTMQG0RxHUct0oANfj7z38kYOv5swC0Ffk+b5MgAkwAfcIuCMAPamFSsdnzdybUqm8egN+cWoKVnBFzZUvoOy/Bo+FKShkTO9ov0wJI/P/aU3/QjxQAFKlOW7qCWTjcxys/nK+kgkwASbABHxFQJUAxO/BLjhBTSlJfLVAP7lvGs6zO3555iav80JTawX85vh5rBdsgS731YPmd1bzwky8N6Q8wsY7JKWmW9yqnmI/K37mPdonrwc1eTQr7sQEmAATYAIFCKgVgO4c/zJmzwlkYdddea/degtCZzWC5ZQpWfQCTKLsj9HA7286IqqbYPWPdlj9w2FkutqtQQHIz7xaWDeuYwHoPjPuwQSYABPwCQG1ApBLYflke0AKQrK+fqI1Z6CrGsFyibPXUbA3wMied/lm1R7c1XzhV1i+4wT11Gz9o0E4/YsHmwDAAtAjbNyJCTABJlD0BFwKQJXRv0U/89J5x2W47BWF5V1Ug0SNFZDqBB/5IcOv0sHI3H85AYamZrNZ01E6P/NqniSH17AA9Bgdd2QCTIAJFC0BNQKQU7kU7Z6oudssvGiKJxZBNb6A0peuZ1x9aGi6Tc18fHrNDeuf9sjfPOsfP/Oe7egSfCYHetaVezEBJsAEmEBRElAjABNwQpoc6otyQaXoXodoXzwRgRFhxsTyN5eNHdmrhcNIXyoPN2fdQYjGEnIPFVJCrjhxltY/PSJ/8wRgYQnPi9Oyi+NcJuDzOLU4ToznxASYABNgAvkJqBGAnAqj+D41h/AL11FlFqcz/v/2zgXKrqrM86cIEAJJpyoQTKJJ3aokKgqdV3eLaJvKw34QxgRBsXvavEDHGSXQ4rhWz8hL7FnODA9BlzqaEBO6W+kOEFHS3UsIiatbZZq8pgngIqmqBElAIJWYQABJ7nzfzT3FTdW9dc9jn332Oed31rqrKnX349u/b1fuv76997enlEqzJcHJptkzJnpzZ02qW1b3AYpIdD4f4H45tPJtObQiz1Y5+RuaxcDBy/Jvq/xM917yhCeAAAzPjBoQgAAEUiEwpACUD8MusYpEzqm4JnCnka6SkyjgFhF4MxtFAf2Eyjdf9YHAhqRR0N+vKImfb5PEz1+Ia0PNfddxmypifQRgEb3OmCEAgUwSaCYAvySjinWbQiapZMvoSFfJTZ7UsdhrKa9pdO3bkz0ve/c+8rTn+j5AjVTqHcZeuWXJ7r09se9U5vaPWJM/0RttYllGZQhAAAIQOIlAMwHI/r9sTJhIH7wSBexrHTW8tVG6F71VY9rUsc7uA6xZ/tXcf3Mk99+muO4SARjlxpu43eal/hzZkhDbB3mBwTggAAEIuEygmQDkw9Bl771lW6TTl5PbOyTZcfm6Rrd+6DLwL/cecDYfoB+lVAxyAKStt7f3YBx3seUhDr1K3RkiALfHboUGIAABCEAgcQINBSC50BJnb7KDLfLBGzpr89RSafrxsretNH60t2zB+YPs8W8F+eP3dXgXXTDBpL1G2tq4Za+3eduzlbbkAEjTA03NOn3mmWe+MWXKlM82K8f79QnIHIztA9hCAAIQgIAdAkMJwMViwho7ZtBLXAJRP3z1MIj0PfMzi6Z5488ZOcgMvV5N99g1OiwS1+449U0LwF27dv1m8uTJo+LYVOS6UedgkZkxdghAAAJpERhKAHIAJC2vROg36oevHAa5Wg6D3NXo7l9/mXWolDERzDVSxaQAJP1LbJf0yBzsjN0KDUAAAhCAgBUCQwlADoBYcYGRTg7Kh29blJb8m0G07l8tfl/dxND/KHsBtz/zonNRQMMCsEsQkPIoyiQ6UYdr4KKzoyYEIAAB6wSGEoAcALHujsgd3icC8PKotf1l4EYpYY6+/mblZpB3t4/xLp09NWo3xuvVHgKJuwdQIoBEvON5KNJBpHhdUhsCEIAABKISqCsAWQ6LijO1el0iADdH7d3PCSgpYRqe+PXvB772ille26gzonZltJ4K06/e81ilTQMCcJ00c5lRA4vVGEmgi+VvRgsBCGScQCMB2CXjYjksG87dKOIv9l3NEgXUu4VnNDoM4moUUA+pPP/yKyYE4G4ZP3vYos/5FTIPvx69OjUhAAEIQMAmgUYCkBPANr0Qr69Y0T+/a/9+4EaHQbScf+3aZy6d7o0/+6x4Vhuq/f2fPOU9veeACQHIndfxfEIS6Hj8qA0BCEDAKoFGApD9UFbdEL2zqKd/6/UoUcD75H7gj+phkHqPv+euUd7A6KOIXtM/CBJnCZgE0NH519TskLnYa6QlGoEABCAAgcQJNBKAK6XnKxPvnQ7iEoh1+GNg53IiuHVY2euR+39b39Nxdl3b9Hq4195401t68flex4TRce2PXd/fm4gAjI0yVgMm/xCJZQiVIQABCEAgEIFGApAUMIHwpV5oiXzwrjVpRWd7x8oZU8de2ei0r14P99jO/Z4rUcDufQe9NRt2xloC5gRw7BlEDsDYCGkAAhCAgF0CjQQgG+Lt+iFKb3rvrS67xbr/dmDHshdw4fDTTl3faBm47/BrlZQw+rgQBUQARpk6xuuQA9A4UhqEAAQgkCyBRgKQDfHJcjfR+g0i/m4x0dDANmQvYJ+cBm6tdzWclv3W/XLy9sArTkQBDQlAIt7xJtJtMhe/EK8JakMAAhCAgE0CCECbtM31lUj0zzdvSnvHug/NeMdlc2dNqmuxL7r0zTh5AfWO4ecPHJE0Lq8O6qc0/ncqP9Ol5qEe/2BKzD2ACMB4c3OFVL9HXneLEPxovKaoDQEIQAACNggMEoCciLSBPXYfiUX/1DJNDF2a8Dtrli04v6GhP/v3fd4/P9bjDZU2plHl/ZK3b/3mZypRxCDPuDFneeMk7cx5pTEVQSgnlfurGToFjAAM4ojGZebIW5+U1/J4zQyuzeES00RpDwIQgMAJAgjA7M2EHjF5pum9f7UYppZK04+XvW03X/WBIemsfugJr3f/odBRwDvufdzT6N9Qjwo9TfCsJ45rHxV/eiXdnJmTPL25xEQeQPmjBwEY7/fgEqn+43hN1K3N3sIEoNIkBCAAAQRgNufAQhF/DyZtuuwDLDe6FcTv219+nT1jotdoubienXqryAs10b9my7zahgrNp3pf9n4hJ5D1USHYNXOit/2ZX3sSUezp3tMb+RYPEYDcex1vQnVL9cj8h+ia20Xi+YXaEIAABBoSqBcB5BYQdyeMkWvfggxPBOCWhX84ZebMd71tyOKaF1CfRqeGg/QVpoyeQl7/010VQfjW0/LI7j0988O0U1tWBCCHnqLC87ykxJ9aRHLp6H6hJgQgAIEhCdQTgNwC4uak0YMfM2zdtjC5vePh2TPeMa9ZZM+/Hk7EotdMLJrCqhHEr95zQnieeFquFwH4lajtIwCjkku0nrU/dhIdBY1DAAIQcJQAAtBRx9Qx6xoRf3fZMjeoANz30hHv/6zfUdmX92cfPi+yeXogpHffIdnzd0yXdPv3/unhjxGy3KungvV7/wDItx6QVDRSriL/WrxFu3p7fxi1cwRgVHKJ1jNyx3WiFtI4BCAAgQwTGCQAf7p587o//NCHLsvwmPJo+v0i/qz6RJaAd8vevs5mEUCF7R/qCJsSRg+C/HznPu9p2dt38MjJh0Jq9wUelGVf/339+fvPH+892XPA27Hr1xVfH2vx2np7eyMnxEYAOvcrQ/TPOZdgEAQgkDcCgwTg3atW7V62fHkSG7rzxs7WeBLN+VdvENU7gfuCHu7wr4f74/eVvIsueHtTLir8Ht26t3KAw3801YtG+c4rnV0395/u/fvHX/R4v9yj5zVOfuLkANSWEIBNXWa7ANE/28TpDwIQKBwBBKD7Lp8u0b8dNs3UPIBeS3nNFfPe7b2n4+ymXYdZBv75E/u8TVufrSzx6nLu9KljvRnvfFtleTfIoyeBVTg+XSMEj5/SMr2npycyIwRgEPLWyhD9s4aajiAAgSITGCQA/2bt2if+4yc/+d4iQ3Fo7Fb3/em4q9G/LSLOOnVJd8Twt5IuD8XFXwZulDtQI3g/+MnTleTPul9QE0hrtC/q0yP7Bf9JIoLVZNJ9sgzcGXUZGAEY1QuJ1OPkbyJYaRQCEIDAyQQGCcB9+/bdOn78+OsAlTqB1RL5M36zQrNRTWkvrZKcKMv/5MIO2Ws3oVnx/vd/9u/Pyc0gvV6j3IF+7r8gOf+Cdqptfnv99hNJpcstK3bv7fl60Lq15RCAUaglUud2mfOJ/N8jPp4mFi+V13R56RJz3WswExkVjUIAAhBwkACngB10ipiUyjKYir/hp5+6/BPz3+11TBj6Dt6B2DTC97V7t3hLLn6v1zmh1RpVPxm1nAWOnAsQAWjNXUN1lMheV/HtbOn0RnnpdXX9DwLQCZ9jBAQgkCIBBGCK8Bt0vU1+PjfJq94G9tvR0dF+yvHyaln2nbNUBNz4c0ZGoqJJoa+Y/y6rAlAN1X5lT2GfHAYZE8VwBGAUasbrLJE5v9Zkq+LXVdJe3Sg6AtAkadqCAASySAAB6JbXrIu/zkmlG2Qx7Fo5hdu2dMH5gff8DcS2X/IBfm/Dzsq9wEH3DZpC799JHOU0sIgEXRJU7jzpEdgmgmymye6HEn/aDwLQJG3aggAEskgAAeiO16yLPx26XvkmX2YGPfHbCJemgtHn4vfbzyDkC0ARsnMkIfSmMC4VodAl5R8NU4eyxgkYTfvSTPwhAI37jwYhAIEMEkAAuuG0X4kZF9hc9vWH3dnesbLFK1+pKVk0Ajg+YDqWgdj0FPDSi8/32kadYZ1oTAHI1YfWPXZSh6tk3l9lygQRf4HuMicCaIo47UAAAlklgABM33NviAlvsy3+Kvv+jpUXlmX5VyZBh2JQEXjp7CmSpiVcehY9APK9DU94f3nF76VC009BI6lgOiQVTG8YI0QwrJPyVm9ZCWNfzssavd+6etJXo7ltzbghAJsR4n0IQCDvBBCA6XtY9uC13GLLjGqS50VnnTHsUu2zffwI7/zOkV7P/qPevz15qGLGuyRP30dnT+2/d7eZbd37Dnqbt/3KWyYRRBOPpnU5eOS1QE1pQunvS35BeQ7KHsCmH/wDGxXRsFt+Zn/dOtDocl/I2NwXP+rRc93OEMiXCMDczy0GCAEINCGAAEx3iljZ96fJnU857q3Qwx6zZ4xpmztrjPdeEX33Pvy8t+FnL3pnnjHM+/j8cd4fnDfa+78iAv/+kee9w68e97pmTgyUCzCuAFTB9/Sel72n5HaP3v0nRGjYp+y13N69pydUDjkRDSXppydsX5Q3QsBo2hfxZWUva1DLEIBBSVEOAhDIKwEEYHqe1Q9A3fwe+QqzZqbrMu+wY+VrZZl3iQq/K0Tkndt2+knVXjl6zPvxv77YLwQ/d/mkijh8dMuBihD87Zstsiw8te79vLUNfeuB7ZUIoC4jB3k0cvdU7wHvF3I1XPU2j0q193SM9Ma2nu69bczpFWHaIRFK/3l06wHv131veC/q66CunL/1RDwAslBaWB/EXsoYJ2Dslpsghz4GWo8ANO5PGoQABDJGAAGYnsMWyofQg0l0XxF+x8s3yo0ey1RMfVZEnS7zNntU9D0kEUGt87mPTfJkmdj70b+86K3b+Lw3tm2kN0cigo1u8tj6yxdk2fZ1b+6sSUN2o8JP7wP+xRP7K/cBl0Tgdc0cU7FPvw/6dO876n3zvr0SMTxarRI+EbQIBw6ABAVutlyPzP1AS7XNuhUfrpAydzYrhwAMS4jyEIBA3gkgANPxsLG9T7XmTymVZpfL3jXys8r+vt+XJV2N6J01YlioUWpUUCNsviDTf98r0UBdLlYBWE8I6rVsX73nscpJ4Ea3iOjy7gObn/FOO7XsLfjAWO8P3jN6UEQyiKEaBXxIopYqVmsfmcx379rTe2WQNrSMiIeH5cu8oOUpZ4yAkfkf9MRvPauJABrzJQ1BAAIZJYAAtO+4++XDx+ipUxF+C6vCr/+6K13GvfmqKUZH90S3JHt+6LlK1E0Pilx8YafXOmp4fx/f/8lTleXceqeBH92619vZ/YL38XnjvDmyBzHKo0vAvRL5OyKCVJeI/UeXqv0njAjkAEgUL8SuY2TvX/WKt01RrUEARiVHPQhAIC8E6gnALhkciXGT83CbiZQverBj2HFvsZ/GRZdrX3nt2ElW6366S6qRNpPD8ZeFtb/pU8+ViOCkihDcuGWvnAZ+1qtNKq0HPB746TOyt+90+fm40NFIPZTSI6LvXBF875XxDNzDqOPSCKWKUo1SPtlzRH+0VVLCzJOMMCo2Gj5cAWdyVgRuK3b0L0y6l0ZWIQAD+4uCEIBATgkgAO07dnrcgx/VVC5f04Md/+GDY0/aO7dTonQaqdsk0TL/oITu6dNTvnNkr52pR0XXN9bt9f7tqROndlUIvmvSGBFhT3uzZ0ys7AXUvX6btj7rLb9kgjf394L3raJPxyF7GKWdMaH2Bm58/ID3zfv3NhWBnAA2NRNCtRM7+mdC/KnFCMBQfqMwBCCQQwIIQPtO1TvTZkWNAk5pL62S07HL/+tfdDQ92KFRMY3WPS4iTaN1KgS/KPU6JgQ/bNEMT+2ysF9W7hWuHPDQQyGXzx3nfULE51CP2qaiT5d39XuN9On+wLB7F/0+3hKBLTfs3tNTN8ciV8A182wi78eK/pkSfwjARHxLoxCAQMYIIADTcVikD8LJk0orvBbvzi/8ecm78HzNexv80YiaHp5QgaXLwqYfP23MwPQsa66/YEghJ3sXK8u2KvbCnAJuZv//vKenEp1sdDsIArAZwUTe75A/fHqjtGxS/CEAo3iAOhCAQN4IIADT8WifdNsZJgooe/5Kw8onkhYnsaQbF4MKSz2ZW3sgw29To3kLLhpbyS9o63nhwBveZ299UpaRW1ZJguhBd80iAG15or+fyHf+Vm/5eERaCpzoudnoGi0B69aAqCK1WZ+8DwEIQMAlAvUEoIaWVKDwJEtgiXzQrA3axeT2DslZVz5pOVMPfqio0siZftV/m4yiDWVbJSGzpIrRyOJOieDp12aPisBll7y9WTFj7/9AbjrRHIYSBWwbeCAEAWgMc9CGIkX/khB/avBAAVg9VfwReeuWMH+YBR085SAAAQi4RmCQAFQDOR1pxU23yQfNF4L2VD34sWbkyJFeR2end+qpp3pHjhzx3vztb72+gwcrX/Xf+lSEYHWfX2nciP4l2DDLrP6NG759up9Qo3z+iVv/52rPGSNGeKPk68hRoyp2nXHGGd6zzz7r/UpeAx8VqLoPsd5p3qAsgpbzo4BeuWXF7r09X6+tRxLooBSNlIsU/UtK/PkCsCr6psm/l8mrJK8ZRP+M+JtGIACBDBBAAKbnpEfkw2Z+mO4nt5e26oeUiq7fnTatIrQGPkePHvVee+21huIwTH+1ZbXPU087zWtrba0IPu27ra1tUHPad093t7d///6T3jvnnHO8l156qfIzFX83SY5CGyLwxpW7NDrZvXtP7+QBArBL/k26o6gTIlw9FVbbw1Sp7vl7QOp0hKkXo6xey7g5Rn2qQgACEMgUAQRgeu7qkw+c4LlRqnZ2tpduF6dpxKK1VQTY+PHjvVESeVOB1uzxxaGKtNdEKOqj0cN6jwq8sWPHVl5DPRp11HYP9vV5ffLyo5DVOnrPrmZzqdxMUvtolPJjkhcwiQMptf3c/aPnvA0/lxtDyi1LJArYv+TOEnCz2WLs/Y0yz0PdtmL6wEeAkYTajhGgPYpAAAIQcJ4AAjBFF0XNRaZJoE857smHltcl5i/yh6Ai8DSJ0umjAk4jdY2eVonkDYzgvfnmm96Rw4cHVTmsS83ynj4qHFVA/rZmyXlAhc1yUnm7TKwHdvX2ViIqnZNKN4qtN9WzRZNV680gUXIU6jK17j/U9DG9z58QtH4qGf1eRaakzPHzIZ4UBUQAWpv4oSJrKYi/1fJ7uNwaDTqCAAQg4AgBBGB6jtgqHzyzTHQvV8F1SZitXZzZIWlVVBTqo3ubwuWKaW6Mhgt3VItJBLP/+03HWlr6enp6/PcGteTvYax9Q/cL+sJSheCyBW8PlKNQhd/qHz/Xn4Ra9xWOlWXlDvmqj+YR1Ovi9ogorOQXlP2L+gibG4+f4t2lB0JIBN3c2QZKhIr+pSD+jF/LaIAZTUAAAhCwQqCuAKztmUhJYn64TwTg5Ym1XtNwR0fHtGHl8uANewE6lyjepgDFAhURoTpbRNj3pHBJK2jE8h0TJ1YOi/hLx11yW4neFzzU/sDHdh7yXpUDKVomSGqZAcmq+6+J47BTILfFKRR4abV6IEP3/EWapxGM3CZ15nLiNwI5qkAAArkggABMyY0bHtrwNwsuWfDJlLpPrdvKHcZlb7UYUFm61iigCNTKV4kgVpaX9VERuEASVusyrolHTy/rgZAT0cCWR+SGkPkiOvRWFluHDEwMI0tt9Ii46gxisPhhsZRbE6SsoTKIP0MgaQYCEMguAQRgSr5b+d3v7vvUpz9tLyleSuNs1O2UiR0fKZ9SvlPeL2kZjQZOfec7vcOyB7FXhKAuDav4UxGoUUETJ4Y1LcwXv/HLSjobOZpyza49PZr3LdQBBccwumxOoOhfCuJPmX1TxOlnXYaHbRCAAASSJhBEAJIYOgEvPLt3rzepXbftFfepHma5pvaAyLhx4yp5Dp+XNDKaSsaPCJq6TUTvRl6z4TmF3vf/ntz5t2eeeebniuuBxEYeKPon4u8GseDmxKxo3LAmup9Jzr8UyNMlBCDgDIFAAoS9Usn4a/XKlZ9Y/qlP3ZtM69lpVZaA2085Xv6aWNy/LDxR9gZOnDTJe/HFFyt5BX0hqNfgXfLBsd7vnzc6clTwv/zvJyv3In/7u995aP6HP7wgO6QyY2nTu67l/5RVMpo0T99a24ObGa9hKAQgUCgCQQUge6WSmRZzJAqxKZmms9dq9ZDItb4Q1FQ2uj9w/IQJlRyDervISyII/UdP/4cn+kkAABtaSURBVGoKGT31G+YKvB/8ZL+37tEXvIWLFu2+7Wt3nJQgOnvUnLNYT4rrtW91E0xWb/e4W8oMyg2ZwkhCpahJwT66hAAEIJAYgaAC8GGxgL1S5t2AAKzDtBIRPFa+SfIJLtW3a4WgJp3WG0X279t3UtJp/15k/25kjRTW2zeokb+b5DCIfn3fhRd6f/uD75v3arFbbBj9S/Jqt4jIu0Wo8gdARHhUgwAEsk0gqAC8VYZ5XbaH6qT1GinpddIyB4yqCMFy+S/lwMYSMadVTwrr0rBGBFUU+mJQo4N6E4mfU7DWdI0M6h3I/iPXwvV/jwBMxMl157SIvw9Kb38vr/GJ9Bq90abL1dGbpiYEIAABdwkEFYBXyxDucncYmbQs0Eb5TI7MsNGV1DGet1CE4E3SdEmb17uFx557buWqOhWG+qgQ9K+586+4828u8U2qvSFFr9H70YaHDFtb+Obulj9qrvQpVKN+/0P+/Rl5Bfr/xjJBfg8tA6c7CEDADQKB/kMmGXQiziLyEAGrJrWW5eFrRUrogZFKVFBFoN6LrFfbqcBr9ujpYv9gya7enmbFeT88Ad3j92V5aeT2i/I6K3wTVmroXdXLSAZthTWdQAACjhEIJADVZk4CG/ccy78xkU4ulRZVl4f770NWAThq1ChvpL70bmQRiEclubRGBnWZWKOENc9BEYCmr8uLOSqqWyCgB1Q0T+GDFvqiCwhAAAJOEggjALfICGY6OYrsGXW7fPiwp9Kg3ypi8LgsE1cjg02blivpjg9ruam7u7u3aVkK5IkAUb88eZOxQAACkQmEEYB5OggyR4hNk9d0eelVYLMjEwxfUdccNQlt3TQZ4ZujxkACukzccqwsKT68LnlPX8p6j4jD7fJ1m9wD8sPe3t4KfyLbhZo/18rvnd4+wwMBCECg8ATCCED9IH00D8TkQ2DQuEUIqCBUMaiiUMfaLq+S4fGq6NDcYzsMt0tzEQkgACOCy161x+T37sLsmY3FEIAABJIhEFgAavd5+bCsJwDr4a2eYFRBaCJayNJTMnM4Vqt5mdOxIBSnMomfi+NrRgoBCDQhEFYAXi/t/UZe60VE7QlK18EP2VgHMEJGCzVqerPw2hyUF+XsEXBwbtobfHF66pWh3iS/g2uKM2RGCgEIQGBoAqEEYFSYDn7IJnIDR03EUFH1sdQbdcbYq+fg3LQ3+Pz3tEmGeKf8Hmr0nQcCEIAABGoIIACZDoUmgADMpfv/Tkb1v/gDLJe+ZVAQgIAhAghAQyBpJpsEEIDZ9FsDq/9Jfv6ZMNtTcjV6BgMBCEAgBAEEYAhYFM0fARGAD8uo5uVvZIUa0VEZ7R+J8PuXQo2awUIAAhCIQaCoAnCFfFh8PQY3quaEAAIw847cJCO4lLyamfcjA4AABCwTKKoAvF4+ML5imTXdOUgAAeigU4KbdIf8Hn8+eHFKQgACEICATwAByFwoNAERgOsEwGWFhpCxwb/66qtvnHnmmZ8S8bc2Y6ZjLgQgAAFnCCAAnXEFhqRBQATgl6TfW9Lomz7DEzh8+PBLo0aNms8J3/DsqAEBCECglgACkPlQaAIIwOy4/9ChQ4+PHj36w+z3y47PsBQCEHCXQFEF4CPyITLfXbdgmS0CIgCvlr7ustUf/UQjcODAgX84++yzPx6tNrUgAAEIQGAgAQQgc6LQBEQAdgkAva6Px1EC+/fv/88TJkz4tqPmYRYEIACBTBJAAGbSbRhtigAC0BRJ8+28/vrrR4cPH/5+9vuZZ0uLEIAABBCAzIFCE0AAuun+vr6+7ra2trnc6uGmf7AKAhDIPgEEYPZ9yAhiEuA6uJgADVfft2/fD2XJdymHPQyDpTkIQAACNQQQgEyHwhNAALozBeSk71dbW1v/yh2LsAQCEIBAPgkgAPPpV0YVggACMASshIoePXr09REjRnya5M4JAaZZCEAAAgMI2BKA3dJvh0P0++SDZoxD9mBKigQQgCnCl67feOONV08//fSLOOyRrh/oHQIQKBYBWwLwYcE6LwW0d0qfC+VVGti3fNhYGXsKY6bLkAQQgCGBGSz+yiuvPH3WWWf9CYc9DEKlKQhAAAIBCFgRQbZvWxgo7qT/jwgLFYP9QhABGGB2FKQIAjAdR0ual4ckzctfcNgjHf70CgEIFJuALQG4WDCvsYW6nriTD/lW6X+jvGaoHQhAW95wvx9bArDRnCtoKprVwmO5+7MDCyEAAQjkk4AtAdgl+MLctrBZym+XV4+8dlS/7wvqgiE+aFUEaputCMCgNPNfzgEB+BWh/N/zT7p/hEs47FEgbzNUCEDASQJWBKCOPMyHbIMIXjkowaHEndhRiUYiAIPSzH+5MHMzDo0G81rn43fkNTxO2xmpe1DsVPH3YEbsxUwIQAACuSVgUwAGPgmcpACsitEt0ses3HqVgYUikIYAlD5ni5Gr5eXS6fhQ3EIWVvHXxUnfkNQoDgEIQCAhAjYFYOCTwBYE4GKWoBKaURls1qYArAq/GwXTnAyiimryNql4KSd9o+KjHgQgAAHzBGwKwC+J+bcEGYIFAah7ADUiwQOBUNsTYuLSiN+ymG1krfqmqvjj9y1rnsNeCEAg1wRsCsDAJ4HjCsCgHmMfYFBS+S5nKwKYb4p1R8dJ3wI6nSFDAALZIGBTAHYJkkAngRGA2Zg8ebESAZiIJ++Q3+PPJ9IyjUIAAhCAQGwC1gSgWhr0g7aBAAy8hzAoFSKAQUnlu1zQeZlvCkZHR5oXozhpDAIQgIB5ArYFYKCTwA0EYOA9hEExIQCDksp3ORGAv5ERjsr3KK2MjjQvVjDTCQQgAIH4BGwLwEBRvAYCsCTD1STOxh4EoDGUmW1IxN90MV5PqfLEI0Cal3j8qA0BCEDAKgHbAjBQFG+ImzweETpzTRFCAJoimd12RADeKtZfl90ROGF5r1ixiBx/TvgCIyAAAQgEImBVAAayaIhC1Rxqm+K249dHAJoimd12ZE7tFus7szuC1C3X6Olc0iql7gcMgAAEIBCKQKYEoI5MPrBXypcrQ42yQWEEoAmK2W1D5lJJrDe6rSC7NCJZjviLhI1KEIAABNInkEUB2CrYNsprRlx8CMC4BLNdXwTg1TKCu7I9itSsJ8dfaujpGAIQgEB8ApkTgNUooBERiACMP4Gy3IIIwECHkrI8xoRsR/wlBJZmIQABCNgikEkB6MORD/Br5Ptr5VWKAgwBGIVaPurI3NE/IvryMRqro7hWfm/utNojnUEAAhCAgHECmRaANUJwkXzfJS9N6TE7KCUEYFBS+SsnAjDw1YT5G33kEZHgOTI6KkIAAhBwi0AuBKBbSLEmCwRMHibKwngN2Ij4MwCRJiAAAQi4QgAB6IonsMMqAdK/BMZNgufAqCgIAQhAIDsEEIDZ8RWWGiLA7R+BQSL+AqOiIAQgAIFsEUAAZstfWGuAAOlfAkFE/AXCRCEIQAAC2SSAAMym37A6BgERgP8q1S+K0UTeq5LgOe8eZnwQgEDhCSAACz8FigNAhF+7jHa1vOYUZ9ShR4r4C42MChCAAASyRwABmD2fYXEEAiL+bpBqmjOyLUL1olRB/BXF04wTAhAoPAEEYOGnQL4BiPDTvJC3y2tmvkcae3TrpYVlkhtT9/7xQAACEIBAzgkgAHPu4KIOr3rTx/Uy/s8XlUGIcXO1WwhYFIUABCCQBwIIwDx4kTGcRKAa9dO9fh2gaUpgo0T95jUtRQEIQAACEMgVAQRgrtxZ7MEQ9Qvt/x6pMZNl39DcqAABCEAg8wQQgJl3IQNQAkT9Qs8D8vyFRkYFCEAAAvkhgADMjy8LORKifpHdvlAifw9Grk1FCEAAAhDINAEEYKbdV2zjRfxNEwIPyIu9fuGmwjUi/u4KV4XSEIAABCCQJwIIwDx5s0Bjqeb1u7lAQzY1VE78miJJOxCAAAQyTAABmGHnFdH06pLv/TJ2bvMIPwG2SeSPfIjhuVEDAhCAQO4IIABz59L8Dqh60EOXfLnNI7yb9dBHByd+w4OjBgQgAIE8EkAA5tGrORyTiL8VMqw7czg0G0PixK8NyvQBAQhAIEMEEIAZclZRTRXxt0rGvryo4zcw7iUS+VtroB2agAAEIACBnBBAAObEkXkehgjAxTK+NXkeY4Jju0HE3y0Jtk/TEIAABCCQQQIIwAw6rYgmIwIjeZ0Tv5GwUQkCEIBA/gkgAPPv49yMEBEYypXbpPRcDn2EYkZhCEAAAoUhgAAsjKvzMVBEYCA/HpFSF4j46w1UmkIQgAAEIFA4AgjAwrk8+wNGBDb14XQRfzualqIABCAAAQgUlgACsLCuz/bARQSWsz2CxKz/joi//5RY6zQMAQhAAAK5IIAAzIUbizcIBGBdnx8S8ddavNnAiCEAAQhAICwBBGBYYpR3ggACsK4byPfnxOzECAhAAALuE0AAuu8jLKxDAAE4CMoh+UmJU7/8ukAAAhCAQBACCMAglCjjHAEE4CCXkPDZuVmKQRCAAATcJYAAdNc3WNaAAFfD1QXTRvSPXxkIQAACEAhKAAEYlBTlUicgwk8PONwvrzmpG+OWAatE/F3llklYAwEIQAACLhNAALrsHWzrJyDib5r84255zQTLIAIdJH1mVkAAAhCAQBgCCMAwtCibCgERf7Ol4wfk1ZaKAW53ep+Iv8vdNhHrIAABCEDANQIIQNc8gj0nEeDWj6YToksE4OampSgAAQhAAAIQqCGAAGQ6OEsgo4c9/kGAfswS1I0i/uZZ6otuIAABCEAgRwQQgDlyZp6GkkHxd1D4L5FXu7zusuQLEj9bAk03EIAABPJGAAGYN4/mYDwZXPbdJNiXSjRuj9i+Tr6/zIIbeqS/Tgv90AUEIAABCOSQAAIwh07N8pBEQJXE/q3yysqBj5tEiN3sMxf7d8v3NoQZ0b8sT3RshwAEIJAyAQRgyg6g+5MJiIDaIj/JQqqX3mrUr/8ARjVPYZ8Fn+pys6Z+0a88EIAABCAAgdAEEIChkVEhKQIioG6Ttj+fVPsG210vbS0bKMDE/i75+aMG+2nUFNe+WYBMFxCAAATyTAABmGfvZmhs1Vx/mxw3WSNu14jwW1vPThnD1fLzpA+AEP1zfJJgHgQgAIEsEEAAZsFLObexunTaLcN0ed/ftmrUb0cjd8g4bpX3rkvYXVz7ljBgmocABCBQBAIIwCJ42fExinB6WEx0OZ/dHRL1a7o0bWkcXPvm+HzGPAhAAAJZIIAAzIKXcmyjiKYVMrw7HR2iLrcuCnrThoUTwET/HJ0omAUBCEAgawQQgFnzWI7sFcE0TYaz3dEh1T3oMZStMp5ywmPh2reEAdM8BCAAgaIQQAAWxdOOjbO6709TvtjImRdm9Br109x+oaKS1fyFPWE6ClmWa99CAqM4BCAAAQg0JoAAZHakQsDRq96aHvRoBMtCChhdiv5hKs6iUwhAAAIQyB0BBGDuXOr+gEQsfUSsdE3MBDroMYQATDIFDNe+uT+tsRACEIBApgggADPlrnwYa+GwRBhQoQ56DCEAvyTv3RKm4xBlufYtBCyKQgACEIBAcwIIwOaMKGGQgIi/xdLcGoNNxmkq9EGPIQTgBnnvT+MY06Au0b8EoNIkBCAAgaITQAAWfQZYHr9De//Wy566S00NX8a1R9qaZKq9mna49i0BqDQJAQhAoOgEEIBFnwEpjL967dtN0nVXCt3rkq8uqT5oqu/qieaXpb1TTLVZbYdr3wwDpTkIQAACEDhBAAHITEiNgAin/yad/7VFA1R0fk/En0brjD0yjuulsS8ba/Cthoj+JQCVJiEAAQhAAAHIHEiJgOX7f3tlmEuD3ugRFomMRSN1o8PWC1Cea98CQKIIBCAAAQiEJ0AEMDwzahggIKJpnTRzmYGmmjVh7KBHvY4SPNTCtW/NPMv7EIAABCAQmQACMDI6KkYlUI3+6a0ZrVHbCFhPEzvPlcifRugSeRJMaUP0LxGP0SgEIAABCCgBBCDzIBUCVRG4WjpflJABNsRfUiltnhPR+o6EuNAsBCAAAQhAAAHIHEiXQPVWEM0LaDIaqNHFmUlG/pSa2P64fJmVAEGWfxOASpMQgAAEIPAWASKAzIbUCRiOBupyb5eIvx1JDqyaymZTQn1cL/Z/JaG2aRYCEIAABCBABJA54A4BA9FAK+KvGv17WL7OS4jeIhGArt2VnNBQaRYCEIAABNIgQAQwDer02ZBAzGigRv42J4034eifmj9HxpFUdDFpPLQPAQhAAAIZIIAAzICTimhihGig3u6x1gYrsW2l9HNlgn1xAjhBuDQNAQhAAAKcAmYOOEwgRDTQpvgrCTI9ZJLYI0KWP8wSo0vDEIAABCCgBPigYR44T6BJNPB20UvX2RpEgtE/rn2z5UT6gQAEIAABBCBzIBsEGkQD7xfxZ+M2kQoksSGp6J8eXtFl38QSVmfDy1gJAQhAAAK2CBABtEWafowQqIkGantWRZP0fb30+WUjAzm5EaJ/CUClSQhAAAIQaEwAAcjsyByBajTwdyVi9lNbxlf77Jb+2hLos43oXwJUaRICEIAABBoSQAAyOSAQgECC0T9u/QjAnyIQgAAEIGCWAALQLE9ayykBEYAHEor+kfIlp3OGYUEAAhBwmQAC0GXvYJsTBET8LRZD9L5i0w/RP9NEaQ8CEIAABAIRQAAGwkShIhMQAbhOxp/EaeMZsvdve5HZMnYIQAACEEiHAAIwHe70mhEC1cMffQmYu1HEX1J3CSdgLk1CAAIQgECeCCAA8+RNxmKcQILLv1buLTYOhAYhAAEIQCAXBBCAuXAjg0iKQELLv0T/knIY7UIAAhCAQCACCMBAmChURAIJLv9au7u4iH5jzBCAAAQg0JwAArA5I0oUlEBCy789svevs6BIGTYEIAABCDhCAAHoiCMwwz0CCS3/Ev1zz9VYBAEIQKBwBBCAhXM5Aw5CIMHlX659C+IAykAAAhCAQKIEEICJ4qXxrBJIaPn3Pln+vTyrTLAbAhCAAATyQwABmB9fMhKDBFj+NQiTpiAAAQhAwDkCCEDnXIJBaRNg+TdtD9A/BCAAAQgkTQABmDRh2s8cAZZ/M+cyDIYABCAAgZAEEIAhgVE8/wRY/s2/jxkhBCAAgaITQAAWfQYw/pMIsPzLhIAABCAAgSIQQAAWwcuMMTABln8Do6IgBCAAAQhkmAACMMPOw3TzBFj+Nc+UFiEAAQhAwD0CCED3fIJFKRFg+Tcl8HQLAQhAAALWCSAArSOnQ1cJsPzrqmewCwIQgAAETBNAAJomSnuZJcDyb2Zdh+EQgAAEIBCSAAIwJDCK55MAy7/59CujggAEIACB+gQQgMwMCAgBln+ZBhCAAAQgUCQCCMAieZuxNiTA8i+TAwIQgAAEikQAAVgkbzPWugRY/mViQAACEIBA0QggAIvmccY7iADLv0wKCEAAAhAoGgEEYNE8znjrCcB18sPLDKNZ0tLSstZwmzQHAQhAAAIQMEIAAWgEI41klQDLv1n1HHZDAAIQgEAcAgjAOPSom3kCLP9m3oUMAAIQgAAEIhBAAEaARpX8EOD0b358yUggAAEIQCA4AQRgcFaUzCEBEYDlBIbVJvv/DibQLk1CAAIQgAAEjBBAABrBSCNZJZCAALxPxN/lWeWB3RCAAAQgUAwCCMBi+JlRNiCQgADk9C+zDQIQgAAEnCeAAHTeRRjoGgERje1i0yJ5LZPXtAH2sfzrmsOwBwIQgAAEBhFAADIpIBCDwAAxuIvl3xgwqQoBCEAAAtYIIACtoaYjCEAAAhCAAAQg4AYBBKAbfsAKCEAAAhCAAAQgYI0AAtAaajqCAAQgAAEIQAACbhBAALrhB6yAAAQgAAEIQAAC1gggAK2hpiMIQAACEIAABCDgBgEEoBt+wAoIQAACEIAABCBgjQAC0BpqOoIABCAAAQhAAAJuEEAAuuEHrIAABCAAAQhAAALWCCAAraGmIwhAAAIQgAAEIOAGAQSgG37ACghAAAIQgAAEIGCNAALQGmo6ggAEIAABCEAAAm4QQAC64QesgAAEIAABCEAAAtYIIACtoaYjCEAAAhCAAAQg4AYBBKAbfsAKCEAAAhCAAAQgYI0AAtAaajqCAAQgAAEIQAACbhBAALrhB6yAAAQgAAEIQAAC1gggAK2hpiMIQAACEIAABCDgBgEEoBt+wAoIQAACEIAABCBgjQAC0BpqOoIABCAAAQhAAAJuEEAAuuEHrIAABCAAAQhAAALWCCAAraGmIwhAAAIQgAAEIOAGAQSgG37ACghAAAIQgAAEIGCNAALQGmo6ggAEIAABCEAAAm4QQAC64QesgAAEIAABCEAAAtYIIACtoaYjCEAAAhCAAAQg4AYBBKAbfsAKCEAAAhCAAAQgYI0AAtAaajqCAAQgAAEIQAACbhBAALrhB6yAAAQgAAEIQAAC1gggAK2hpiMIQAACEIAABCDgBgEEoBt+wAoIQAACEIAABCBgjQAC0BpqOoIABCAAAQhAAAJuEEAAuuEHrIAABCAAAQhAAALWCCAAraGmIwhAAAIQgAAEIOAGAQSgG37ACghAAAIQgAAEIGCNAALQGmo6ggAEIAABCEAAAm4QQAC64QesgAAEIAABCEAAAtYIIACtoaYjCEAAAhCAAAQg4AYBBKAbfsAKCEAAAhCAAAQgYI0AAtAaajqCAAQgAAEIQAACbhBAALrhB6yAAAQgAAEIQAAC1gggAK2hpiMIQAACEIAABCDgBgEEoBt+wAoIQAACEIAABCBgjQAC0BpqOoIABCAAAQhAAAJuEEAAuuEHrIAABCAAAQhAAALWCCAAraGmIwhAAAIQgAAEIOAGAQSgG37ACghAAAIQgAAEIGCNAALQGmo6ggAEIAABCEAAAm4QQAC64QesgAAEIAABCEAAAtYIIACtoaYjCEAAAhCAAAQg4AYBBKAbfsAKCEAAAhCAAAQgYI0AAtAaajqCAAQgAAEIQAACbhBAALrhB6yAAAQgAAEIQAAC1gggAK2hpiMIQAACEIAABCDgBgEEoBt+wAoIQAACEIAABCBgjQAC0BpqOoIABCAAAQhAAAJuEEAAuuEHrIAABCAAAQhAAALWCCAAraGmIwhAAAIQgAAEIOAGAQSgG37ACghAAAIQgAAEIGCNAALQGmo6ggAEIAABCEAAAm4QQAC64QesgAAEIAABCEAAAtYIIACtoaYjCEAAAhCAAAQg4AYBBKAbfsAKCEAAAhCAAAQgYI0AAtAaajqCAAQgAAEIQAACbhBAALrhB6yAAAQgAAEIQAAC1gggAK2hpiMIQAACEIAABCDgBgEEoBt+wAoIQAACEIAABCBgjQAC0BpqOoIABCAAAQhAAAJuEPj/sxuJVr1OBJUAAAAASUVORK5CYII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5366" name="AutoShape 14" descr="data:image/png;base64,iVBORw0KGgoAAAANSUhEUgAAAoAAAAHgCAYAAAA10dzkAAAgAElEQVR4XuydB3xUxfbHzwYUhACJktDJboIKJHQl4FMgCehT6ahgo2Oji4pUkWqjBFAfvShNqVL+liSAihCkl4BKshukSIImKmAl+z9nklluNpvdu3vvZrPJmc9nX8Lunbkz37l5+/PMKQbgVmoJ1DMa21pzoIkVINhggHb2IKxW2GUAgzmnDBw1m81HSy0oXjgTYAJMgAkwgRJGwFDC1sPLcULAZDKFBVy3dgEDdMPLCgi+yhXLid6/Xf2rwCgoEs0BVthyvYxhDorBdAbNBJgAE2ACTIAJ+C8BFoD+u3eqZ47Cr0lAjnU2doihTjVDKkHLhrWhZWQtqB1aGX/WdjjW/pPnYP/J85DwbSqctly2XYMPzbLrAYbXWQiq3gK+kAkwASbABJhAsSLAArBYbYe+kzEajUEBVsMEA1hfJNEXd3c4dI9pCA2MIW7f6FzGbzD/o2TYvPuUra8VDLNyDNYpFosl2+0BuQMTYAJMgAkwASbgMwIsAH2G3rs3jqhr6g0G6xw81g1++sEmMLRnK11uSEJw+rIvIelAmhhPHA0boN8Zi2W3LjfgQZgAE2ACTIAJMAGvE2AB6HXERXsD4eeXY12Gd40Z/EhL6NOxGUjfPj1nknziHAx9Z7vNXxADRl5LO2uZrOc9eCwmwASYABNgAkzAOwRYAHqHq09GDa9rnIjRvCPI6rd8YjdoGB7q1XlQsMjgt7bBtynnpTVwdlq65UWv3pQHZwJMgAkwASbABDQTYAGoGaHvB8gL8liKM2lO1r6iEH/KVc9btw/eXb9fvIUP1NJ/DTCK/QJ9/1zwDJgAE2ACTIAJFEaABaCfPxsRdY3DUHXFy2WQAOzatgE0MIWIoA9vHP86QrYhKQXeXPmVOBImv0BrgKEb5w7084eLp88EmAATYAIllgALQD/e2ogw40acPuX0E0Jv3ksPC+GXsD8V5n+cDBcyf4eu7RpAd3wVlupFz+WnpGVA38mbpF9gFh5Hd+PgED0J81hMgAkwASbABPQhwAJQH44+GYXSvJSxQiLevPky9Plr3ahOvnls3JkCm3adgu/SL0Pvh5rCkMeivT5PEoFDMDiExCc1Q46hy5kfzZ84uzGtoyxA25wcaKqoSNLOQZ8sfO+orFCSeta80usL4hswASbABJgAEyiBBFgA+ummKv3+7m5YC6KjasNvV/6C0yj2ZKsfVlWIvqI6Bpb3pWPg3pM2yOTRWTkBhhj742AhXnMMna0G60h8CJvKviGhoRAVFQXVqlUTb0U1irKtx5xmhkuXLkFycjJkZmTQ+1nYdzMnpfbTh5inzQSYABNgAj4jwALQZ+g9u7Go32uF4dhbHP1Sq2+sCvXDQkRVD2pU4ePGZyFFLgDp3nYi0GYJFNY+K8xCP8F+dF3FihWF4GvZKhqiW7WCwMBAVWBICK5dvQZ2JiWJ6ykpdVq6eZSqznwRE2ACTIAJMIFSToAFoB89AOjzR2onBjftKAqoJmTZ2/BmL6hTrUqxXAWJwFfnfyGTRmfhnJfj3PviZIMjUfTFxsVCXPv2bs09LS0N9qMFkFoGisCkxFwBSC013cLPs1s0+WImwASYABMorQSK7Rem1WoNwk2hIAezwWAYUFo3SLlutP5Nwn/vxFcQWgE3v4CJnofpVOHDm3xffRdF4LdptqTRo8e8Cq3vucejW44fOw5OHD9u33cnHjOP5Khjj5ByJybABJgAEyiFBIqlAETx1xn3Yjm+gvP2ZCmLwBtPZ3iYaTHW9x3wxfw++ax/FHhBtXpzUB3ScXDLhrWBagAXh7Zs6yFME/O1OPKdNWc2VKte3aNpXblyBZYsWiysgFevXhVjUNoZgxXmXA+AlZx/0COs3IkJMAEmwARKGYFiJQDzrH6U0Njm36bYDxaBCCMv8jeLcvy9+0pHGx4SfmPfTRDiT9m6xzSEIY9G+1wITl26G74+/RtMnT5NtZ+fq7/FfXv3QvK+ZDhx4oQtKASshhEcHeyKHH/OBJgAE2ACpZ1AsRGADqx+jvam1IvAiLqm3mCwrpj6fBw8EhspGJ3P/A3uH7oS2rRtB8NHjhBHpGQpI3FElrIy8C+M7ddGJIj2Vev00jp4buSrEBER4ZUpmNE38JMtn8igkE3XDdCfrYFeQc2DMgEmwASYQAkg4HMB6MLqxyLQjkC9MNN6K1h77F/+rC269/0N30L82r3gyLdOHplStOwbQzr4RATOxVJxl8ua4Iknn/T6nwxFB8+dEw8nT5w4hH6B3dEvMN3rN+UbMAEmwASYABPwMwIGFGBGnLNZz3mjv54qYYn3Hob3nYQv6eundhp0TDzFV/NWO0kt11GevzK5gTBov4OjZM3C418jJn42U1WPlZO624YfNnMHfL7vDBhNJpg6bSoEViro97d61Sr4aO26IheBy7cdhnnrD8GCxYt0O/p1xZVELwWLWMzmNLQEtmBLoCti/DkTYAJMgAmUNgIkABfjovWMsqWo3XBnIPOsfiT+XtcA/Hvse4eG/gW6qhWuet7Tfqy8BM+z8f0Y+oyCJq5cvWouE2Dom3MdmuDx79zne9wNw3u1tnV9b/1+mPfRPiD3P0qk/CpG2UbUq1dgmuPGjIUfzT/Aprcfh1ohuTkDvdXoWJpSwHybch6TOTcSvn9F2S799BM8O+gZyg+4BPMDDizKe/O9mAATYAJMgAkUdwIkAPNHDRT3GXtvfokoAEVSujyB2gT/vdt7tys4cp7424miL7hjp07Q64nHRaTrU48/gRcbsOSb1YS/hDsq+0YVQD7YcQS+SE4V6Vb69e8Pnbt2AaUxNvXMGRg18kXhO0g+hN5odO/py7+EzViCTrbHevaEJ57y/vGv/XpGDh8OVD0ErYAmtAJavLFeHpMJMAEmwASYgD8SYAF4Y9cu4q+X8GUrS1aUFkGl+Ht9yhSod3uuBY8E4JO9Hs/3bCn9/+wfOhJgK1EIvvtxMtzdEvMEogiSR8LKsZyN4cmDLO67/Yi4N/1OjayRsbGx0KlL5yI7/h00YKCMCBbWU5Eqxmrow5HBnuwq92ECTIAJMIGSSoAFoJOdLUoBGBFmSqhYsUKcUvxR1YsJ6MuGImYzBjRMCsixHqHqHyTeXDVKCzMGEzCHGXP9AskANmPadCGIGppCYONb+UWlq/GcfZ6wPxXGvpcghB+JrpbRVNYtGlq1vnFMrWV8d/qOGDacfP/yd7EahqEAnOfOOHwtE2ACTIAJMIGSTIAFoPPdbYYi8Ii3HwCs8NGFKns81guPSvMiZW3i78o1m/UKS8FZ7QNAnM1tOAaHfIbBITZLGF5M4m/5a911qw88/6NkmI/WRrpH/4ED3C7tpjdbRQAIDm2YmJpupmAhbkyACTABJsAEmICCAAtA549DDArAXd5+YmRljxUffgBVqlSBG5a/a/kEDArAgygAmysjgGlu+0+eg/0YbBGN0cF3N6xlm24ill8b/NY28W+yHPZ+uKlICq1XI3/Doe9sz40+1jHBs9b5kQh8duAgsnZmof9fOEcBayXK/ZkAE2ACTKCkEWABWAwEIB3/oqNa3McbN8Dff/8NFK2Lx5hJqemWfJEadN1TDzaOG9+/rW3WFGlLx72yUem3sX3bQPuWuQmXP/y/o6I6CCWBJhGoZ+v28hr4wxCYT/wlJSZi4EUatEPfP28lfVazhoTPv4D58/DUl49/1eDia5gAE2ACTKCUEWABWDwE4ARUKpNfeXU0pJxMgW1bt2aj5aqZfeQqCcDne9wVJ1PA7DtxDvq+vlGIu+4xDWD5tiOQdCBNrGgT+vg1wONeb7b6j86FGBR6rVq3EtVHkhKTbPV5Z86e5TAVjTvzSd63D7Z+stXWJTQ0BH0LW4mXmvYMBoRkZGSkoZD2TvkRNZPga5gAE2ACTIAJFEMCLACLgQAU9X1zYDYYoC9Nx5Bj6HLmR/Mn9lNDAfhOy8hao+QRMNXXJQvfnsWD4LYqt4jLX3hzmxCB9rWCvfHskQB01EIx+nfhEkov6Xlbu3oNrF2zxuEAkVFRMHb8OOF36Kxt2bQZli1diqlwIOaMxbLL89lwTybABJgAE2ACJYsAC8BiIADlFDAYpK3VamhTWOACCsDxDYxVp1AiZ2q9J20UP5U+gVIU0nFvwrt9dT/2PW25jP6G52DjzhSg32Wrb6xq+7cymMXdPxeKUl68cBEcTN4DXdrWh6cfagp1q1URw5zL+A2mL/tSCFwSgdNmTHc6/LGjR2HieDSugmEmMn3J3bnw9UyACTABJsAESioBFoDFSAC6eshIAOJR8RSZw48EYKUKN8O7r3S0daX3KCiE2txRD8H9rQpWBHF1H/vPSeidy/gVEjCoJAlf1CjYpIExBNAiia/akJKWAd1HrxWfLVi0EKpVr+7ubcTxMfk/lrf+DnNfetgm/OwHkn6PQ4YOhfb3d3B6n66dOpMATEQBKJJ8c2MCTIAJMAEmwATwm5ErgTh9DIokCljtg1gvzLTeCtYeJL5I9LXsuwDsy8LRe0892ASoPJz9Z2rvQ9dRbj8SfCQmyZp4Q/DVhtqhBcvISctjNOYAHIPHs+42GflcJ+QWWD6xOwRVKl/oEJRvsPekDfDLtQCXR815foCAfoCq6lO7O2++ngkwASbABJiAPxJgAeh813wmAKkyiCHHujwA4NCZdMsA4SdoBTK/BSunTGJPRgV/jjn/3t/wLWx4qxc0fGyeW36AVLt3/8nz8M2xs3Dtz3/yWffUPNhxLywHGmM01iFufc89ti5k1XPkq0fJmvdhkAe1ChUqwNLFS4TQ/HRub7i1cq4/IzUSe99hmTuKblbWL957/EfoN3kTKK2Ax48dx4TXZoiNi7Pdczwm0qYAFRaAanaRr2ECTIAJMIHSQoAFYDEVgNLaJ6aHpczwf4IwSCTefrrKxNB0NErtjSEdhH/gefSZS3yvr8MV0rHuKUsm/HjpV/gDBd/tdW8TUcN0rOtuk8e/JPRWrc0N3JDHuShkYfjIEbYh5fuyWgeVi8vMyBCfL53QDe5pXMd2rcwzqJwP1TCmWsbUaL0//FzG5gu4+sNV8NG6dUL8xcbFQmi1arB1yycUCcwC0N1N5euZABNgAkygRBNgAeh8e4MxEXS2L54AqvqB992JryB8GfEVDFZYgSKwDx3ttoqqA30wBYxSANLx75P/bQyUJkb6yY3t18ZWm5dEX82qlYSljXz36qPY0yM34LKth+DNlV+LlDBS7MmSbFGNGok8gUpRSOKPkkcPGDgQKlSsAKNGjBRHzCsmdYcADNmlRpa/9oOX2+Yu94Dmu/7NXsI/8CT6HfZAv8PJWOqucePGIAUgXntY8MrlRi0bLYD5LKe+2FO+JxNgAkyACTCB4kKABaCTnSjKWsD208gVgIYJKPp+RU9NzLdimIm/p9Pv0go2d90+4et3bPVg2HXQDMOw9Jv8LH7tXnEcHHtXOERH1RaCzxPrnpoH1T4oI372HNiZlCS6SgFIPn5z58SLOr1KobhowULYvm1bgYAVuTbKcUgi9pQ5E2as+FJEGpNYXDmpB6V3ATp6vqPRXUJ42pI/IzcM+piK1sewMlar6brBkGU2m4+qWQtfwwSYABNgAkygNBBgAVjMBeB1g/VD9P0zCzEomnXKBrSARYaHiuPbDkNWwPo3eol8gFQRZNnEbtC6UR2QAlD+W7lMsq7pYfmTY8rI48lTp6Dw22kTf/S5KdwEUZiyRSaJVoo/+lwGaZCIvfmmMrZpkjWT5qnMcUj/puoj5Gv4GfoKhtUIAhl8smDxIkhLTYU3Z7yBY3DUb2n4Py9eIxNgAkyACXhOgAVg4ezMaAEM9xyttp7SAkiWrPAwY5oBDL/giJtrhVSaovTrI0HUuc2dsPOgRUTsju5zH0ShOCQL2rdYH1iZn0/OiCxo4/q1FZ/ZN+rz65U/RcCF2koiUgBKfz4ad/rz7W1pYeQ9Wka3xATOmMkGGwVspKWlwrIlS/MdY9NnlO+Pjn/JYkkBLfJYmD6TwR8y+IUCX8jySX5/5F+Y2zjvn7anj3szASbABJhASSfAArDwHU5EAeiz3HEoAA+ikNlJCYzDw0yLDWAdgFPNQuETrKwFTBawg6cuCGsZWcbsG0XP0jEqiblkLB1HlkIZUUtiz9H1Qx6NxtJyDVU/+1KEUQeZooYsjBuSUmDc+1jmOK8p8wOmorXuozVrIQ2PhCkIhERjy4a1Ychj0UKAkmVT6d+onAyJXmobsdwd5Seka5UNy+iZ7MvoqV4MX8gEmAATYAJMoBQQYAFY+CZvQAH4iK+egdwoYAiiBMYyATTNRR7/ynlJ8UURtGXL5AZQzFj+lYjwpUbHw1ERobZlkCh7c+VXMKZvG+jWroF4X4pHLT6CNAY1+6NlEp1D39ku7kERwo5Swly6dAmo9Bv5DZJYpShm8u2j9vn8PlAmIH8KP3m8LY+HZUk6qg5y8sQJ8g3siqXftvhq7/i+TIAJMAEmwASKOwEWgIXv0AQUgFN9tYG5og+6ogC8SwpAsq598HqPAlMif7k7w6raAiNI5L27PhkuZP4uAkSUvnUkxJ5/YysEoKj6/dpfwtJHljdHx8F6rV0GifTr3x+6dOtaYNikxERYsmgxRDeoBtNfaC+SQEthS4JwxuAOIuBDNnkMLP0bpQBc8eEH8MKzz8GVq9eWpKWbB+o1fx6HCTABJsAEmEBJI8ACsPAd7YMCcKWvNhzrArezWmEnHmcGl7UaFlMFEEcBHTS/act2wwc7jtoigOm9wW9tEz6AexYPhJvK5gZXyAoa5D8nc+lRTd9ErPhBFsPaoVVgGubZq5NXe1ePtVP0LqWroXvbB4BkXMqA+DlzhNWO5kTRvkp/P2mtnPJcHDygKGknBaCMeJY+iB9v3AA7tm2HZUuXZmHal1v1mD+PwQSYABNgAkygJBJgAVj4rvqsCghNKa/yRxaKwNfQ+vW6PBp1NF2ZM48+oxq6V9CyN/a9BJHnbyXm1qNG/oEkCqltfvuJInmWpy/7ElbuOCLuRXn/hg4fBhEREbZ7L1m0yBYdrJwQ+SjOw3VQpLMUgZ/N6w3BlXIrhEgBKEvdKQXgX3/9BU89/gQfAxfJDvNNmAATYAJMwF8JsAAsZOd8mQNQTgkDQbLw9yCKyN309uNOU7dQNY4h6GtHx772jY6OyRqoDNDw9gMrRRrdhyx/AwYNhMDAQJe33fvNNyKVy+je90K/Ts3F9bLmsfy3TDwtBaA8AqYj5iZNmwAloeZIYJeo+QImwASYABMoxQRYADrefJ+mgLkhAE0YQmuNK+zo137qlBdwy+7T4m2yotUOrWy7hCJqi7JJAUhBH5SjT434o/lNnzoVfruUBssndhe+gPM/Sob5HyfnO96WPoVSJEoBmH99nAuwKPeb78UEmAATYAL+RYAFoOP98mkEME2pXh1TZ2uAdcs0zKfXI1Z9Spbi9PiRMFOWgnM1t73fYPWSubPg4zd6Qlj1IFs5O2X9XxpDJom2DwKxGz8N/QBvnDe7ujl/zgSYABNgAkygFBFgAeh4s30aAYwlzJoE5Fh3ot9fMKVE8ddG+frKVKpuqwXsah1UFeSeBreJNDAUnEJ+jC880hKG9Wxl67o+6SSMfz9R/JuqgVy4/Dv0m7wJoqOj4eq1a3Di+ImDBoP1JUyhE5ZqseRPEOhqAvw5E2ACTIAJMIFSQoAFoOON9lkASF7wRyKKv+b+LP4o6IRy+am1AF65cgVGDh9hSwpNvowU3KI8/laWgpNBMdIf8LGePSElJQUF4HFAy1/+xIGl5I+Zl8kEmAATYAJMQC0BFoCOSVFB2T/x1Q6DQWLUwtR6nd7iL2F/KpxOvyymRYEkMvGz1nmq6S+FmVoBKMckAWdOM2OZuDTYn5wMDcOCbPkNu768Gk5bLotgmE/R+ndr5Vtsx8TKOsQsANXsEF/DBJgAE2ACpZkAC0AXu19U0cCY969tjhWW9X6oiYnq9GppJPymL/+yQEQwJXteOamH02hiLfe170sWwH8M5WHhksUeDUsVQp4dOEhUM6lbvYqoDxx7Vzi88GhLqJuXq5DuQdbG9xb8D3Yl7YSP1q1jC6BHtLkTE2ACTIAJlCYCLAB9LADR3y8M/f2W4TRi9Aj4kLn3yHeOqnxQJPC5jN9ENO3m3acg7u5wePeVjkXyjEt/vdFjXoXW99zj9j1Xr1oFH61dJ3z9wmoEFehPqW+6j14r3m8Z3RKuXr2KSaVPsgB0mzR3YAJMgAkwgdJGgAWg6x1vhlbA3GzGOjey+mGi5014pBk8DUugdWipLmhVpljpirV8x2JNX1l/d9m2w/Dmiq+A6gLf07hOgdk+/doGkQ9w//JnvW4FJH89EqMkOsk/74mnnnSLXmJCAsyLn1sgCEQ5yNSlu+HD/ztaYFw+AnYLNV/MBJgAE2ACpZAAC0DXm+6VgJC8SN8jdCw7HVO9NMSqF+40qpAx7v0EIeRWvNYdKuFPOiK1j5pVjhm/FtOsbPg2X049d+6p5lry0Vu+/TAkYXk5EoGUB3DWnNlQrXp1Nd3FNVQhZOsnW4ECPaYPbp+vPJxyEHn8S+9h1K/ZYIXdYIAgFIDdVN+ML2QCTIAJMAEmUAoJsAB0vem6C8C8YI+DGJgR7qrCh7PpSRFI18hqH3sWD4LbquSWTLNvlJaFav566xhYJmiW942MioJhI4ZDtWrVXFPOu2LL5s2wbMlSsZ4VWMZOWRtYOcjn+87AsJk7IDQ0FCoGVsTAEUtiarq5veob8YVMgAkwASbABEoxARaArjdfdwEYUdc0FAzWuWorfDib4tx1++C99fvFJVTtQ9b+te+z/+Q5oJq5snnjGFgmaA5BUTZs+HBo1LiRa7p2V4wfO06kciHLaBwGfDQwhaBgjaDavvmaPM4eMnQo7Nq1i/L/sQB0mzZ3YAJMgAkwgdJKgAWg653XXwCGmRLublgz7oPXe7i+u4orZHoUWRvXvossp0bv05ExHc3aV9dQcRuXl0gx+nDHjjDo2WdcXu/oAsoHuDMxSYjAZEwDI+dMATIdonN9JL9IToWhWPeYGqV/+WjdRywAPaLNnZgAE2ACTKC0EmAB6GLnvZEGJiLMaCUBFmkKFRG6Uth4+hDK49CnHmwC4/vfSCFzypwJY977QuTOoyPVIY9GC4saHQWTEKTjZ70bHQN/ceCsSP1C/n9aGwnBxIRE2JmUJKKBgzH3H82fUr9Qe6wXJoA+SQmgT8zEI+CXtN6P+zMBJsAEmAATKA0EWAD6SADS8S8dy/5+7e98os3Th44CImphyhd5BEyl1N7AiGBqr/S+V6SEkf50Mop4dJ/7oF/HZp7eskA/EmXTln4JSQfShGWucZMmuox97OhRmDh+AozGdVDptw92FIz8BathWOpZ8zxdbsiDMAEmwASYABMo4QRYADrfYDNaAMP1fgbQApiFAjCIBOCugxZdLHFkeSNxRAJQ1tGleZNoiorIH4RxV4NaMObdL0SKlt4PNS1ggaRAETom/u3KX7kWQ0w3Y99W7jgirqFG1+1POScsjdRiYmNhwKCBEBgYqAu6xQsXwbatW6FmSCVbcmsKMDl54oRt/OsGMFmw6XJDHoQJMAEmwASYQAknwALQ+QZvQAH4iN7PQAT6AI7u/Z84Ks9Gkax6BGRQipeDpy+KNDB9X78R7KF17nSMWwb+hVhMIN0eX1UCy8OyrZjmBa18ymY0mSAKRVmnLp3divp1NT+ZEkZ5HQlMii7u1rkLvX0YcymuSDtriXc1Fn/OBJgAE2ACTIAJ5BJgAej8SRiGAlD3Y0WKAr47suZcqshBkbN6BGQMfmubOE6uVOFmSMQcfLKRpaxT505ANXnJIkfl1TIzMshnDo6jf53SikZ9SFzFtY8T11OTx6+FYYqMioSx48fr4u+nvEfGpQyYPm0aWMxmoKhiSvdC7dq1q5hXcA5GBRuga6fO9AhPQN+/qfwHzQSYABNgAkyACagnwALQOSsTCg2LepzqrsQ8gMYyVjAnvNtXlGgj3zmtEcEkJDu3qQ/tsZrIWAz8uJD5uxBzw0eOcDopmXePLurZqxc8/uQT+a6/9NNP8OKIkaLMWnR0NLRsFS0sfHu/2Qvbt20T15KVcMiwYVjurbU6ACquGjFsuBB/HTt1EsfJJPhSU1NhFM6F6v7WrFkzVwBaDX3Q92+liiH5EibABJgAE2ACTCCPAAtAJ4+CNyKA5e3Cw0yL4+4yDXj6oSbQb/ImWI7VPFpF1fbowZQl4KQlkQJCgqrVhWkzpqsaby5a1EJCQguIP9nZnJYmrHD2Pn379u5FkWaBtWvWCAsdRf7q0Uh0zpg+QwhAOlqeOm0qBFaqBKs/xNrA69YBpZmJahQFb854AwNboNkPFotXSvXpsRYegwkwASbABJhAcSTAAtBHAjCvGogZhV/QuPcSxCw8qQoiAz4orcunmCaFauNSYuiZWH4tIkJdbWEtD+bqVSjK1q4TVsBVa9doGapAX7JO0tgkPqmc3NrVa4QAJLFJFskrV6+a09Itugfp6LoIHowJMAEmwASYQDEkwALQRwKQbluvjqnzneG3bYlpYRI1eqn6BfkFUnCIq0YRuCu3H4H5H+cmSybrX5WK5UWCZDo2HfjMIFdDaP48MSEB5sXPFVa6MePG6hr8ISe395tvhKVv9JhXsdybWQhAW7PC8NSzlrmaF8IDMAEmwASYABMoZQRYAPpQAAoRGGZcWiOkUj/y2aNGljxKzdL74abid/tG/oKbdp6CjbtSbClRZFLpPhj9W75iFZgVP0e3FCwJXyRAusWM9XYDcwNJ0NJHgk8p/qZOn6bb/Rxtx0gsK3f33S2F1W/btm1msEJ8QAAcOWOx7C5lf6+8XCbABJgAE2ACuhBgAeimALRarb2xSzt8UQblpnr4CZIItAL0s58K1fatH1YVKgeWEzn2UswZNtFHOfHiMC3L0ygWv0+/jIEfCXAdysJk9JfT8+g34fNlbrUAACAASURBVPMvYP48x4HQwj/Py+KPmJAAvHrlqhCAV69c44TPuvzp8yBMgAkwASZQmgmwAFQhAFH0BeFlw/BFIbXByi56CEAaL7yu8TUMdJ1EVr+nsaQbRb0qWyV8vwEeEVOrbwwR1kFKJL182xGRky83EncoRuLeo/vzfPzYcXhj+nQhwCitTCO0BBpNRmjVWr+o38ImTfd8steNknWc8Fn37eUBmQATYAJMoBQSYAHoQgCi+KPiusvwZXJ0qV4CkMYmn0BrgHUF/hpE/oAk9KLRClgbS7zJRrWDqcavsvIGiT+9LX/2a7WVY0NfPG+IzMK2IX72HFEHmJoVDLPS0s2jSuHfKS+ZCTABJsAEmICuBFgAOsc5Cz9+0dklegpAug9FBwfkwHA0AJK1kSyPhTaZly+6VSuv+uDRBKQl7rGePeGJp57U9SF0NFjyvn3wyZZPlImqLWj9a4bV3rK9fnO+ARNgAkyACTCBEk6ABaDGDdZbAMrp5CWLTsR/29KcyONXyoEnK3VonH6+7pTcOT3dYnuP7kE5ADOwekhSYpIQgZOnToHGTZroeVvbWMeOHRNRxVSpRNmw1NsIaxnDZrPZnO6VG/OgTIAJMAEmwARKGQEWgBo33BsCMC9HIIm/5lTNIxqrbxSFv52zgA86Zqb0MvaVQjTiy9d9y6bNsGzpUvFe+QoVxSv78g0xiIEyFAG8PCcA5rIlUE/yPBYTYAJMgAmUNgIsADXuuDcEYL0w0/p2sTE9qASaffUNjdO1dSdrHok6+0bVPcgKR59ThC81us4UXjT5lmUJuDubt4TqYeHw7z9/w7kz38H51B/E73kty5Bj6HvmR/MnevHgcZgAE2ACTIAJlCYCLAA17rbeAjCirnHYkOHD4tt3aK9xZoV3l5a2/gMHQOcuXQpcSLn/5s+dC4/1Qn+/J73v76ecAJWBe3bQM1Ar4g6o17i57aM92zYKAdgAheHFs2a0DGYCxkkvPZNuGeA1UDwwE2ACTIAJMIESSoAFoMaN1VMA0tFv9y5dz/cb0L+CxmmJ7snJyRCFaVvsLX3Ko1byK4xrH4fHzK1s18mAD/IBlFZAT+eTcSkDk0hXdGhtLGzM8WPHwbmLl6DJfbHikj+vXYXkz7ZCMNYrfnnOQvHe1zu2QNKmj+iznRgc0p2PhD3dIe7HBJgAE2ACpZEAC0CNu66nAAwPMy1euGjBgMzMTIifEw9TMalzterVC51hUmIiZGDARK/Hc/PkUeQsCTnZKH8e1dGdMzc+3xhXrlyBZwfeKBVHgs9R06Ok3Iyp04QQLczaaH9fmsszAwZCUPVaNgvgmWOH8Aj4exgwdjJERDa2dblgSYXF0yaSCDyEIjCORaDGh5m7MwEmwASYQKkhwAJQ41brJQDzon7NQ4cPEz54oSjcFi5ZXOjsUlNTYdSIkSIamKx0FEE7cdx4GDJ0KLS/v4Po17VTZ/HT0VEuCbMTJ07AqrVr4MTx46LObhpF/OZF4LZCIRkTF6vZB5GseTQ+Naoc0rlL53zWRuUC6brFixaDxWzG6Jf7oVLQreJjOv6tFBRks/4p+6SePAZLpk+ktw6lpltaaNxO7s4EmAATYAJMoFQQYAGocZv1EoBk/QusWGHAtatXj+ZgSeD+/fubAisFwv7k/TBm3Fgxy7Wr10CY0YiJmFvD6g9XwUfr1tkEoLS0UdTw8JEjQApEuTwSlnHtb/gVyv6bt3o3jmLRgoWwfds2Ubnkt6t/2WiTGFQGuFC6GbL+lb3pZmhybwwEBuUWXPkpPQ2+O7QfYrs9Bu0fecLhbh3YnQAbF85nn0CNzzJ3ZwJMgAkwgdJDgAWgxr3WQwDmpX3ZjMmfX/sXIL2MFczoBwgfrV0HodVCYXZ8vE3QyUTMUljR9IeNGA5z8ciYfP1IRM2KnwNbMYnyfjx6pd+TEhIhCatpNMrLH0jX0Oeh1app9vFzhU+mllk2sRsEVSoPifvTYP7HyYV2axj9HwipWcf2Ofn+kQ/gS7MXwK2h1Qrtt23lYvjms21ULmR46lnLXFfz4s+ZABNgAkyACZRmAiwANe6+HgJQOYWIuqahYLDOlWKOqn2MGT8OZEm0hzt2hEHPPgMjhw+HChUq4HGpRYg+OjImsUdHrpRImd6zP/pNTEiArZ9sFUes1EYXQVm31DNnYNTIF2F073uhX6fcqN76j+bqsydHvgq3VAyEP3GuH86eAUFVQ22BH/S5DP6oEWaCodNnu9ypRVPHgfnUSayjDO3OWCy7XXbgC5gAE2ACTIAJlFICLAA1brzuAjDMNB7NWFNwWjvx1RQtfsFRjRsJ/z5q5PNHwo7+vWDRQriC4umjNWvh4U4dRYUOCvBYgn50eJQshGNRNjpWTk9PhwEDBwrLpWzki/h8j7theK/WQLWM2w9eDg1bRMNTL44Rl0g/vrA7I8HYsJGt37kfTkPqiSPQfdAQuKud67Q4f1y9AvPHvQhZmRlZGBQSzkEhRbn7fC8mwASYABPwJwIsADXult4CsJ7R2DYnB5qmnbXER4QZrWTx27VzJ7RES2BkZCTMnzdPHPXSv8nXrzg1ZSWRWAwg6fX4E0IIKgXg+qSTMP79xHyijlK67Fi1DBqj719wyI1j3qNfJYlKIK6Of5UMKDJ4/rhR6A9o2HAm3fxIceLDc2ECTIAJMAEmUFwIsADUuBN6C0DldEgA0r8pYEKmchk3Zqw4wp01Z7bTFDEal+Vxd0o9o0wrI4+ypQWw28tr4KerhnwRvR//Lx4Of7UT2nbrZbsvJX2m6F+1x7/KCSesXy1yBLI/oMfbyB2ZABNgAkyghBNgAahxg70lANES2MVqhc0koIqr2HOEjqKRz6Wdgm7tGuT7OPYuE/rmGaDbK2sKHOkunjoefsnMyOf/l3nhR0hJ3gMxXR+DDo86jv51tnV5/oB0FNwcj4ItGreZuzMBJsAEmAATKFEEWABq3E5vCUBKC2MA64DJU6cI3z5/aTK9zLHVg+Hmm8rkm3bXl1fDpasBBfL5jX2yK9j7/50+uA8unbXA4KkzoZYpwu3l/5JxSfgD/nXtGh8Fu02POzABJsAEmEBJJ8ACUOMOkwC0Wq2k0Nri6yj+U3P0aV5amDQM9ggu6lq8GnHY8hPaC8Bl2w7Dmyu+KmD9y8q8BG+PeLaA/x+lf7kFrZ+y9Jsn85JHwYYcQ5czP5q9m/DQkwlyHybABJgAE2ACPiLAAlAf8BYcpiuKv6N6DBcRZppgNBkn25dw02NsrWMcP3YcrmFePopGtq8xTGOTBfDTbZthz+KBcFPZXAvgKXOmOPo1NYiEQeOn5ZvCif17YXX8m/Cfjt1FEmhqV7Kz4ODOz6DZfTHw6HPDNU153pgRcPGsJQ2PgltwVLAmlNyZCTABJsAEShABFoDaN3MzDtEPxV+29qEw4MNoDMJE0Gkz58wOjohw/+hTjzk4G0NWHKFrqO4wRfsq6w9THd9GYYHw7isdbeKvz+sb4W9rWRgybVaBZM5ffLwavt35BbSIfcB2W0vKcUj/7qTq9C/O5iujggEME1PTzZRehxsTYAJMgAkwgVJPgAWg548ACb4+KPx0PVok37+evR4bUFyPfqWPnz02sgheunRJJKGOH/UQPNCqnrD8kfijEnBPDB8NUS1bF6D94awZ8Cta/Oo1zk0STe3kvq/g8sXzbqV/cbaNMsoYrYAmDgjx/IHnnkyACTABJlByCLAA9GwvdbX6ySlQDsCQkNBdC5cs9mxWRdBL5vq7u2EtqG+sCqctl+F85m9w5drfcGdYVXj6wSZwP4o/SvjcHY99Sfw99GQ/uPehLg5n9/aIZyC0jhGqh4XbPtfD/095MxkQ8se1a0vS0s0DiwAT34IJMAEmwASYQLEmwALQve3xitWPppB39HsQo37DfR31m5aWBuHhNwSZEtGln36CZwc9Y6vs4Qhfwv5UGPteghB/3Z/BKh5tC6/iQRHAygTQMv+fHv5/yrnZAkK4TJx7TzxfzQSYABNgAiWSAAtA9du6HC8dSb5+WK+3N9br7Yr/DraC4RBalUapH8bxlRT4ERkVOXnajOlah1LVn3z5hmElEUeBHFRPuGFkQyjsGJr8/O5pcBu8MaSD7V4k9lZuPwIbd6XAhczfoXyFitDj2aEQeVerQucjS8ApE0BTVPCxr3c6tRqqWqDdRVQmjqKN/7x2LRF9AV3XlfPkJtyHCTABJsAEmICfEGAB6HqjyOrXF4XfFpPJ1CQgx7oU/928csVyUDOkkjgCTU23GFwPU/gVaP0zYuCHWZnzLzEhAdZhjd8hw4dB48aNtQzvsC+VZ1NWGFFeRAIvA335ZsXPcWgJJIF4Nu176Nq2AVQOLAf7T55HDpnC4keNrHcdnx6AaVwCnc77wK4EUQIu+oFOtutkAMiAsZMhIlLfdbMVUPfHiAdkAkyACTABPyXAArDwjSPhR8V2d6H4S88TfzvR7y14TJ82EB1VG2RdW60CkAI/oqIiB0jrH4m/efFzxcwe69kTnnjqSU2PF40XGBiYL1qXBCC1fgP6Q5euZMy80eRnZB2cMn1aARFIAvDE8eP5+tSoa4TmbeOgYYuW+er5Ops4RQAf/npXvgogMgBk+ipys9S3sRVQX548GhNgAkyACfgvARaABfeOhN8cfMXL1C55FrpDJP5WTuoBZP2jFr92L7y/4dtDKABbePoISOvf6DGvQut77oElixbB1k+22oabOXsWRNSrV2B4qrdLIkyZgqWwOUjBtmDxIqhWrZq4TL4nSs2hpU++T5G8zw4cZBuKPh8zbqzI+ycbWQj/wSrFPZ4dBsFVQ1QLPvv5UQTw1StXwNjwxtgUABIcEgpDp8/2FKnTfmwF9ApWHpQJMAEmwAT8jAALwBsbZsFfJ+Fri31OP/TPS6hc8ea4DW/2gjrVqth6dHt5DZyyXJ6JPmUvebrvOPY7FStWGEUia/GixWAxm7OxZG5XrAO8NDQ0NLywiOD42XNgf3IyrFq7Jt+tFy9cBKZwE8S1v+HmJsWe0ppI753/6RJgFRO4KcAAjz/xuPAHJGvh/uT9Ykzy4/sTkz5TCwkNFSJRpnopLK2LOxyoBvBNt1SwRQDLAJDWDzwMnXrfEKHujOnqWooIfmfks3iZgX0BXcHiz5kAE2ACTKDEEmABCFDA4qfcbUrNghpp1wuPtIRhPW8ENJC/W8u+C4DE2hmLZYunT0hEmPEg9pVJ8DZjrrp+ZXIMnTHIZMWQoUOh/f0dIONSBoRWC7XdgkTYi8NHAFkB7WsFk7AzYxSvUhguWrAQtm/bJqx4U/FIlxrl8ztw7CQ8OfJV+HD2DDCfOplvCST+Bo6bLKx7KQeS4dTB/ZByMFlcE9u9J7Tv8binS7b1s48A9lYAiP1EF01FRrhe1L3NfrBYjmheCA/ABJgAE2ACTMDPCJR2AXgY96sb+fgVtm9koQOwjvpifp981r9X538Bm3efysbj32Ate54XUdwN69Uuk/VqURSmSuufFHsxsbEw8Jlcq9j0qVNtVjp7H0Fp7VMKQ2XyZhnYQaLwVKoFBo6fKqx8kwfl9zN0lrtPy3plX3lPZQTwuR9OQ+qJI+CNABDlnCn4ZOOi+fiWQZP1Vg8OPAYTYAJMgAkwAV8QKM0CUFUyZzr+bWCsGrfp7RsWr5S0DOg+ei1gChjdEwtLiyNZ/1r/5x6Inz1biD1pvTt27BhMHDceDYQwx2qAEdHR0TBm/DjbsyOtff36Y3BHt9zgDikA6Vh43969onxb8r5kEenbf8zrkH05UwgieeTrqGav3g8npYBZNedNhxHAExZ+6DKCWMt8KBhkyjNP0RBpKOCLX709LYvjvkyACTABJsAEVBAorQJwGVr9+qvgAyQAW0bWils5qbvt8jzrn+bjX0f3rxdmWm8Faw8K2JgxbTr5BIrLpACkAIxLGZlCeKKl0IqWQlD6CUqxR36As+PjRV9Zv7dWrVpQN6opHP5ql7D6xXZ7TFTomDd2JPyenQ3VMJL3fOr3uufgc7TOr3dsgW8+214gAvjKr9kwcdEqNVuj6RryP0w7dQKNu4Y+qWfNKzUNxp2ZABNgAkyACfgZgdIoAKl+r+ovfBSA45/vcdeU4b1u1LHtPWkj5r47B+ivF4y1ZcmHULdGx784WDgFZKCP32EwwGQ0NW6iI+CQ0BD4aO06uq+oaUviFBVMHPn7yYTOyuPeydOmQkREBJBoJH9BeaxL6VdOH9oPA8ZNgW8+3QpJmz4S1Ti+x/eovTxngVctcHQPmkMK3q9+ixt+lUe/SoJbMQKYjqW93bauXAR7UYByMIi3SfP4TIAJMAEmUBwJlDYB6Jb4ow1DH72hLaNqzVVaAKUA1Jr/z9EDQVY9eh//Z3YOiT9smCQ6q2V0Szh54iRcuXqjni3NDc+C5yr9/ZQ5+kgUYnURcYTcsEU0PPXiGHFLqr/7+LCXoWKlyqI6Rq2IO6AKpnNJSd4jrILtH3nC688qWeCu51jzpYDZs20j3B3bwWsRwMpFndi/F1bHvyne4mAQr28334AJMAEmwASKGYHSJAAnouVvirv80SevXaUK5XaueK07NDCFiO5Tl+6GD//vqFf8x+rVMXVGxfcrRhbvlnOVopD+La1/9Hte/eCshzt2hEHPPiMuf7LX42jtuzYRheFZVJHL6T3y7Rs89R24rVoNoKPXi2ct8Ohzw0FGw0bf3xFSjx+G6//+A0OmzfK69Y/mRMfOFSpVgdq317dtye5NayGm62PQ4VHvC9B5Y0YIDtS84cvp7nPG1zMBJsAEmAATKEoCpUUAkiNdc/v8fmpAy0TNmAQaZBJoWQFEawoYNfena8LDjGlYa87kyF8Nq4jMrBYa8uJYDATZsnkL7ExKyiaRKFPJUP/ug4bAXe3awwVLGswf9yKMmvkemE+niMAP8vur17g5kPVNXqd2XlquKywFjJoI4PUL5sIjmITa0/bx/+LRD3KnorvhIOZyvMvT8bgfE2ACTIAJMAF/I1BaBGAXFH+feLI50spGfeeOegjub5VblYNyAGIuQE1VQNTOh8rQ4bXZZrO5QLqavPkl4efNxHgY1HA9wPoJHhsnkuilurwklnD9QMLnFrQGduw9UBwDZ2VmCN+/q9lZcD7thyIJvpBr9lQAUvTwkukTwdNScQXFX+6MvHGcr3Z/+TomwASYABNgAkVNoDQIwI0ofnq4CzYvP18/7NdO9lXmApy2bDd8sOMoxmjA0jPplgHujq/n9SQCy1Ld4uuGQ5RLsF6YcQn6EPandC4Dx00V4o8a5fobPOVtPPpMF/5vgVWCoUXsA0Dl1xpgDV86Fi6KdsGSipbIUfCfjt2h7E03i1taUo5D+ncnXQo7KeCkAKRoZjridtXouo/fj4dTeYEupvqRaAW1Jb8uEiHvao78ORNgAkyACTCBoiJQ0gWg20e/JPysBuukKhXLmWLvCqdkz2IvurZtAG8M6ZBvX2Q6GHQiG5561jK3qDbN2X2k+KuBR7sU5VshsJK4nIIeSPyQyJMi6s7mLcVn3+H7g6fOhFqmokmJJ614yiTQagWgtFySACRRR8fBT43MDW4prNHR9wa8jnz+gjDYJbZbT9ixapmtzF1xjQTGMn1BnrgtFIfnkOfABJgAE2ACxZtASReATfEL9KirLaAj1jLXrX0xsXIfvDa4S5v6MPixaDif8Rv0m7xJdLevBCLHvCECfZ9PDn0FZ6Gtb6S9+KO5fjhrBrS6/yGoHV5PWALJ8kYWOLL+3YLRwi/PWegKk26fkxgl/8PoBzrZxiQBWAbDcZ2lgJHVQ8IbRInrPpg5HcjKSbkMHTW6fs//bYXEjWvFxw1Q8FKd4dXxbynEn/jIKwE9WoGhAJyAY4hIcL0a/j3kmoO5MQEmwASYQKkm4K4ApC8kI758euSpcsecpnyRog9TrXQRARbYKlcsB/Ho59e6UR1xi2VbD8GbK792aP1TzuHp1zbAtynnfZpUuDDLH82ThBBF3Y6a+T4cwuAHEl+U+qVqjVpw9OudQhR16p1bZq4oGuUAPPz1rgJJoCsHBTsVgNJySAIwBtPVkC/gS7MXwK2h1fJNWwq/PZjjkH6XVr8aYSbRh967u2EtmPZCe3hzxVeQ+G2aV3I6amFJ1j/sn4YvTaUG7eZwCPVfCy3z4r5MgAkwASZQMgh4IgBf1PlLyRskZ+EX3Sj7gZWir1ZIJVPc3eFCuJ22XBaCYN5LD0NQpfK2bnnpXmDZxG42UVjYZF94cxskHUjLygkwxGCwhkuro56Ldib+6D5U+5ZEj6z6cTHdDJT6hY5+sy9nOBRRes7PfixHApCSQDdocbdTIaoUgFgtBQNaAm25DWl9aSknIOVAMopcionJTX9zz387wn/+2wkOfZkE2z9cKkT+K73vhe4xDTH/nwE+33cGhs3c4ZWqLloYogDsjf1XaBnDQd+Z+Hfxks5j8nBMgAkwASbghwTcFYCrcY3eT9KmDWS+Mm8o+sLweHcEWfqkX1+3dg0gOqo2zP8oGeZ/nAxPPdgExvZrIwSBssmEz8sxB2ArvN5Zw4hg6PbyGjif+XsiphRpr20J6nu7En80Eln/+r06CS79mC4sYJT6pXpdk7D+FUXdX/vV0HH0z5mXClQBaXZvO6c5AKUAtNUsxkCOWwIDISvjki2nH92LjsAp+rlF27jc6Oe84A862h/Tt00+kU/XU0T3r1f/1r2us/pdLHglCkCs8gJxWsZw0Lcr8tii85g8HBNgAkyACfghAXcF4EFcY3E+QrKJv7wo3r4435iaIZXg6YeaQg+0+pAFiMq4TV/+pbD8TX0+Dh6JjRRbt2nXKXEcSGLutCVT/KSmzAHobI8V+QHbKRM5e+u5wFJweCRvFT5i5N9GlT7sXbwo4nbPp9vyBX9Q6pezGAFL1r/C8u5RkAQljaZGR663VAyE6mFG/L0R1MCfaiJvC1u3oyog5IsoaxMX1k8KQEefk+gz4Tybt4mBmsbcYBay+m37YAncWjEApj3fvlArbp4fZxamgrnVW3vlzrgo/ox4fW4RaB0b+//pCJOHYgJMgAn4OQF3BeAfuN5biuGaqR7vcKrxK6N4ya+PjnWHPBotrH3UEvanwortR3L99bBJ8XfKnAmD394GV679DXeGVRUi8Xzmb0IgyqZGBJ5My4Aeo9diahjDhjPp5ke8ySlP4K4g/7ZgrJ97Md0Cwfj7kxgRq/SJo4hfEoe1TOGi7FtQ1VAIQ8uZGusfRc2aMTjjD6wj/AcesV5MJ5c0EPeqif50De9uJUrM0RzcaWSRvLl8hXxl4KgKiKsk0L+gpe+dkc+KW5EAJcFYEyOXKaWLUvimnToBiRvWwM9nz8DTaN2lgB57665yvvIYuLiUhEMBOBTnp3dU+QZk5NVn0p1ngK9lAkyACTAB3xJwVwD6draO774L3+57e93wJjkB1jn2wo9E3MadKZDwbarofSHzd/FzdJ/7oF/HZkDibwiKP0rzMrRnq3x3OIdRwJuw7wf/d1RYA0kEznihg60knKPp1H9UfG971ZpEvowBOdYjJILGvb8CypQtiyLtirB2nTq4H3o8MwQi726NiZ4vweJpE0TwxwYM/KDqF0rrn33lD0oTQylTsi9niqUphR0JvvLoc0dik96na1IO7INvPtsujlxje/QSP9U0SgIddmek2wKQxpZpYGQksPJ+5P+359NPwHzqJFAKn1f73gd1q1VxOSXaWzoGxnQwM/H43uc+cigAD+Bk9La0D0MBOM8lDL6ACTABJsAESgUBfxaAJPwm4ZfabiqHZgDri3TUS0d9wZVuEaJvf8o5qFm1MnSLQZ+/yNqwIemkiOolcTD/lYfhAFoCh7y9PV/kr6NdJ4GwYtthHO88vIrCMTI8tNCHI08AerWyBB79okCwtiAxNnjqLMz1F2ibz4HdCbBx4XxR1o3EIB3Xki+cvfWP+tqnfqFACjo2TcF+JB6pUkhhLTikmrA4BmMELkX05ly/LoJMHnqScmc7b1oEYML61ZC06SNclwk6Pj1AzFEEfxxMFoEuJNLH9Gljs/q6mov8nPw3T1ku+7wknLeOf3GdJvxbsajlwdcxASbABJhAySbgrwIwGb/MWuWVQRMlz+jYloQdiT46yqWjv27o81c7tLI4yiVBSEmdScy98EhLcc3KHUeEYOwR21C3XS4aAWjEQh+5jayA0uIn3yPfPfLho8+o7u/quW8Jq5gz658WAFRRg6xv32DaFUo+Tda5whoJSxKjNBcSkdRIuJEP4ISFHwpfQ2eNLJ3Un/ooG4n/lg1r437GQZkyAW4vR0Z8+7oknJeOf5Pw70XvgBK3GXMHJsAEmAATKD4E/FUAJuIXWvt6Yab1mA7EVuZNpvi4P7qe8OOjoI4V2w/n8+VToifB+N7ojrruhhSA1w0QbLFYyDdR94YWQIwQtcZR1CxZ36hRLr8OjzxhC86go1Ij+sbRsSyJQfL7I/8/8v2j94bOmKP7vOhYuHyFCk4DRGQgh1IAkig8hvNSW99XlpKjBZDFj6K4ZVoXTxclA3iKgQD0xvGv05yYnjLjfkyACTABJuC/BPxVAM6sFxZ+DAxWkSeNxB5Z/PqgTx+1lRjoQdY9svZRIEjvh5uKI2AK7CCfP0r9QhbAhHf7ir56NikAMftIV4wE9krKDSkA5bxJAH3y5WkIuKUyWgOHCiva/HEvwhPDR4uavyT8mtwXC5Rrz1nkr54cChtLDwFIY29buRj9D7epytGoZl17j/8oqr7gvsXgvuWq6iJuXjz+DeaSckW8mXw7JsAEmEAxJ+CvAnBCPaOJnM3CZUUHKiM2D/P6JeWlcSFhN7r3fboe76rZy64vr5YWx0NoBYzT2wqYd+ydJedCx9nDMHglBSOQ+6KAIdEr8+SRpS/z4gVoEXO/ODJVE/mrZo1artFLAMqj4Efa1oPx/dtqmZKtL4l3HwtAjv7VZSd5ECbABJgAE3BF6QHicwAAIABJREFUwC8F4PGjR5d269K1f62QyhBzlwkOnMqt5iEbib/lWL2joZNgDVdgPP2cBBjllcOqIFirAszWAEM3PSuDYPqXoWj5FKHGMphFpjihqOX2g5cLAdjsvnawFyN06ejXiLn7yMeORKCrVCuerlttPykAqRJJ+Tx/PzoC/vG7k27XI6YKJ8mbV8Ln8/uIOsJaWzEQgHz8q3UTuT8TYAJMgAmoIuCXAvCrL7/c0K93H+H7Rz5glSqUE0e8ssWiKPSF+FMSl0EF4j2roU/qWfNKVTvi5KI86x8l4w6ndS+f2D1fVQspACkCmPz+yt50E7SI/S/8hPn7qOwbVcd49LnhWqehqb8UgG279bKNQwLwys+ZTusAF3bTeWNGwJhHG8L9reppmhd1psov36ac88kRcF7tX5tlV/NibgzAx786wuShmAATYAIlhYBfCsD33n03a+3yBcF9Hm4GfdC/z1WjxM/JWP2DrIRkoSMLYcvIWtDAGCJ8BL3RZHJhOTbap5aeSbcM0HIvWfmD5v/xGz0hrHpQvuFIdO6x/Ct8/mTOP4q0lda/l2YvyJckWstcPO2rtwCk8Y5tXgArJ/Wg41tNzccC0Bu1fzn5s6YngjszASbABEouAb8UgC+PGgUxxj+dWn2o6kcC+gNKn0BnW0gpRGqHVoH6WAWkdrXKQhjSe3TE7Gl7+rUNtoojcgw6EsaTyn6elImTyZ9J/C2d0A2iIgrmIox7YTm0feJ5EfhxW41aENXqPpv1j6pmtMcoYV83OrbdiEmplRZAslD+88c1jyyAtJ4PZk6Hlx+uBfc0rqNpeT4WgOtx8raIdk0LudGZo391AsnDMAEmwARKGgG/FIBP9nocYu68CfrmRf3SplCE7/6T50UtX6r1K+v4KjZsN1qIdqEIO5JjMJjLWK3B+Fk7qxXa4c9CowjoqLU+CsKGphDVFsO56/bBe+v3Q3h4ODRt3hwuZ2ZCZkYGnDt/Hn7/7Tf0DTTMyjFYp6gNEFHmO1TWLlY+jJTGZEfaLXDxrFnk/JM+dmT9o/bynAUuc+wVxcP9xcerYefmj/IJQAuWmyMfvoHjp3o0BSoRt3vRZM1WQLKgrvr0aJEfAXvx+NeIQLvQc44vMpVTMmiNdlKPtog7MQEmwASYQDEj4JcC8NlBzxxJ/OILcfZLljpZ3o3+jd9uR1HkZSvFnpogjHpGY7ucHGiC/ZviICYcqgm+8p+x5m1e+5YREHd3uDhGtrcSUgAIJZyuGhIihF9chw4QGRkpev7111+wfOlS8dOdAJF6YcYleH3/wsQfjd1/xg4w3tdDWP+qYfRv/RatbNY/qs5BVTqKQ/OGAKR1UVqYgS1v0mQFjF+7F/638VtfCEDanM067883OF4DfNF/6NgaC0CdKfNwTIAJMAE/JeCXAhBZx+AX2S4SbcT9usGQpUbk6bFHeda4TTiWuDeJwa5t64uhKb8g+RlWrlwZ+vTrB6dSsAbxF19Ay+hoaIaWwH1798LRI0dE9O7p9EwhXNEC+VraWcvkwuYWUdc4DAVpvDPxt+/EOVh5rCxQRY4fz/wg0r5QhC1Z/26pWNHt6Fo9OBU2hrcEIKWFSfrfa7D41Yc99gX0oQBcjLw0+Yeq3TMWgGpJ8XVMgAkwgZJNwK8FoC+3JryucThaGSfhHBxaCUn0tWrdGlJOngSMWhZWP2pd2zaA6YPbA6VuWYb1hd9c8RW9fSgnwNAdRWy6ck2Y8qU3Jbt2Jv7o+lH/+wbKhbcSvnUy7YuM/KWI4Lvatfclqnz39pYApJtQneCnov7x2AroQwH4C04/n6XOWxvGAtBbZHlcJsAEmIB/EWABqGG/yBoYkAMkBEdIIXhfmzZQrlw5SE5OFiNHoxAU4gQtgY5StySj9W7oO9vJZzEL08WMkOliyPJXObBcvKtk1pT65b0jgcKv7vfsbIh+oCOmf7lZWP9qhBlh0PhpGlaof1dvCkCtVkASgO+vPzAM92Ce/it3PCL6/7XDT3YW1f1YABYVab4PE2ACTKB4E2ABqMP+YIRuWMB16yQ8qu1Lw917333QvEULYf0j4UfNkfiTt6YqHkNQBOb5MtLxchBeHzP9+fYu8xm+tuIA/FOjubD+1Yq4A+o1bm7z/fN10mdHaAsTgOENIqHDo9qjlLVYAYUA3HBgQmq62bNoFA+eJRSA72C3UR509agLC0CPsHEnJsAEmECJI+CvArBYJrfNS9WyDJ+SZhQBTM5oaampItfgvJcezpe02f5Joqjl3pM22Cqa7Fk8CG6rcovTB46sf9MTrgnfP/vI3+Jo/aPFfL1ji0hSrUwDQ1HAFQMD4akXx2j+A9NiBaQ0MBhJXtQCMBUXjQ9L0TQWgEXDme/CBJgAEyjuBPxSABbnL7G8IJEkEoG0+ST+VkzqLnz+1LRpy3bDBzuOCl/BGYM7OA1omPFhMvyDcTDKyN9srKpBNX+Lo/WP1u8oEbTWNDD2XLeuXASDWt7sti8gCcDkk+eXpKWbB6rZK63XoPXPiGOYtY7jTv/i/Lfjzjr4WibABJgAE9BGgAWgNn4OeytFICVu/mxebwiu5NyapxyI/AIpophSzBQmAsliOHrDT3Dpwk+QcjDZlvfv9MF9UAEjf4ub759cnxSALWIegMCg3LgHvQWgp3kB8yyAiXgEXCRRMygAh+LyRV3nomosAIuKNN+HCTABJlC8CbAA9NL+KEUgWQE9KVVGR7woEqBOtSoFZknJpv+6oyMsmT5RlH5rcl8s/Hntqgj+KK7WP1qEFICN740BKlPnDQFIY344awY81+42t2oEd3t5DZyyZGalpltu9dJjkW9Y3NsEfCOuKO4l78ECsChp872YABNgAsWXAAtAL+6NUgSqOdJVOxWy/vWP3w+VQmvC3s+2w53NW0L1sHCwnDoOf2NJtaHTZ6sdqsivO29OhXfHjwJvC0AqOffjnk1uCe/6j+Ya465jInCs0mLxJhwvVv9wOu3CBCDOB3ON69dYaOrHkkdiAkyACXiDAAtAb1BVjOkNEUjWP0u5SNj7+Xb44+pVTP3SSdxxz7aN0LnvM8Uq758jvGOf7Op1AUj3nTzoSRj+SDMsGdhcVXJoKQAxHU8fmY5Hj8cDtVVbFES7lWPhe73x3yv0GN+dMVgAukOLr2UCTIAJlFwCngjALPwSudVXX2C0Ff5mXcgTgeTsH6TVEkjWv/aDl8O9XZ8Q0bTK1C8ZP1qKVdWPwv5sikoA0jEw+UdSCp4Vr3WHKoHlC/1LpuN24iqeLzBsOJNufkSPP3vF3wnl+ntdCkF8v8iqfyjXwQJQj13lMZgAE2AC/k/AEwFIqxal2HwlAv1NABKwvBQxu6QIHNuvDVCAiLuNrH9rdlvAWD8SDn+10xb8cXLfV3B746bQqfcgd4cs8uuLSgDKlDOS87KJ3SAyPNThen+89Cv0GL2WEnLT51l4DByOp8DZWuHg34h9mhchBPFF+R6LpPoHC0Ctu8j9mQATYAIlj4CnAnACijCRLNcXItAfBaC9CFRjlXL0uFGk6uWcILiQbhYVP1rEPgD//vO3OP59afYCuDU0N7CiOLd5Y0dC5dtChN8iNb2jgOXaZcDJUw82EUfAW3afdhqR/fm+MzBs5o687oaJGA08RQtHX/xtuJovWwBdEeLPmQATYAKlg4CnAvAgfpHcJREV9RedtwUgrmcmri0I7zNA78dAaQkkETjjhQ7QwBSi+jYt+y6AilVrwkUUgBFRTaH27fVF5Y/ffs4s1sEfygUunjoerudYwdiwkVcFIA1O1kZKp/P5/D5w8fLv4n61QysXypv4Siug1mhgB9Y/1fvsrQtZAHqLLI/LBJgAE/AvAp4KQFqlCb9MLD4SgbscYD6C78kjuyz8/WjeNUdxnqqP8vBLuzP225LXd6m3RSAdT87FKiGtomqrenIoUKFGmEkIwOj7O0L5ioFAx78tY++Hex/qomoMX19UlALw7RHPQFZmBqx/oxdERTg+/lXyyM0FeI7eykYB6PERbVH/R5HaPWUBqJYUX8cEmAATKNkEtAjAPvhlslKJp7h+6eXNkYIw0vFF4pF+J2EoRaK4JC81Rxr+qvzi97oIpHuP7n2vy2jVvcd/hH6TyXUMILBKcL7j3wkLP4RbUAz6Q6N6wGmnTuazAP72S6ZXAlhIbKadOgHP97gbhvdq7RJPXi5AvM4wE4+AX3LZoZALiqP1j6bqSADiXJvgR/QfULo1b1vpdZsoD8QEmAATKKUEtAjADfh/8gUiJfXOJ+blfSFL4WZ87SIx60TAelMEitrBtM7Yu8Kx8kf7QqNVlT5qYXdGCgHlb8e/tE4SgCmH9kP9Fq3E9pIPYPp3J2H6KtoKfZsUgA2MIbDxrcedpoOho186AqamJRdgcf4PIXthlmfxXo5L9tja6WjHWADq+xzzaEyACTABvQloEYAiHYz9hPxMACqnT1ZBCsutWQhkr4hA+9rBNUMqwXT0C3R0JBy/di+8v+FbMT2ZSNmfon8lV4rO/QYTWFP1kqISgHSfz+b2hrAaQYX+DS3begjeXPk1fq4tAKS4Wv9o4STM8ix+ZPXri68Yvf9PRd7HG+PymEyACTABJqAPAS0CkGYg0sG4moofi0L7pXlFBNJNwusaX8NI1UnyhhS5Oqxnq3ypYhT+adC2Wy9xKUX/PvbCSIhq6fp409U+FdXnFJ27YeH8IhGAFAQi29Tn4+CR2EiHyyTrHx3/ns/8LTvP+qfab1Q5YHG2/hXV/rIALErSfC8mwASYgGcEtApAWzoYZ7cvQQKQluk1EZgXIWw7EiZr4OBHoqF7TENxdCkrVUj/P1n711/Sv8hnhATgqjlv2iqYeOsImPhQNRDZ4u4Oh3df6ejwUZ22bDd8sOMoGHIMXc78aP7Esz8n4Udqn/fP06H8uh8fAfv19vHkmQATKAUEtArARPw/+vauOJUwAehVEUiDRxiNXcEKw/HXdvRvEoIULXzaclmgrlqjFkS2ug8yL/wIF9N+8ErwhKs91fK5rAcsrZhSAA4YOxkiIhtrGTpf3xP798Lq+Ddt7xHDb5YMgrJlAvJdt3FnCox9L4HeS8LI3zhPJ8DWvxvkWAB6+hRxPybABJhA0RDQKgBVlWUrgQLQ6yKQbkAWQcN1a7uAAAi2WoUYDMOXUQaAeCuBclE8enQ0620B+PH/4kW1lKBK5aDarRXhu/RfgKqBtG5Ux7ZESvky5O3tlPuPjn6bYfUPi6fr92PrH/m/mjxdt6N+LAD1pMljMQEmwAT0J6BZAOKUXPoBllABWCQiULnl4WGmxQawDpAJoI9+lQS3hoTCwPGiKItfNRKALWIegMCgYFsUsJ4WQDr+fWv4M0A/oyNrQPmby8Luwz8C+VaO799WsFq+7TC8seIr8bsOR7+9cZgVfrUJNya7BH/VNek5C0A/fRJ42kyACZQaAnoIQJd+gCVYABapCIwIM+E5pTVORgBTAAiVgfNG+hRv/wVQObiQOkYIDqlmE4APPdlPt2TWB3YlwMZF88UyRvRsAVm//wkrdpwUVUGGPBYNdOz7bcr5XPEHsOxMuqW/ljX7sfWPlk2RMrrm4GEBqOVp4r5MgAkwAe8T0EMAuvQDLOECkHbpIr6+w9cufNFx2m78AqSk07q2iDCjlQa0F4BPDB/tV1HAtAbKzxeI9YCVAjCm62PQ4dEnNDMjqx8JTKoAYqxRBfo9HCUE4Jx1Bx2NfRiPfmPx5NejqF8a0N99//JSw4hnS6/GAlAvkjwOE2ACTMA7BPQQgA7zASqnWwoEoKPdoWje1/USgrcbjU2xfO5hupH0ATx9cB9cOmuBhi2i4akXx3jnCfHSqMpycOd+OA2pJ46AXgIwYf1qSNr0kZj5c12bQI2quRVSXlu8x3412TkBhnZmszlfRRh3l+zn1j+R0F3vv1EWgO4+RXw9E2ACTKBoCeghAGnGzfD/8AstJaX3l0vRItJ8t1nIZpTWUeoZje0wEGQnjVMr4g6o17i5iAJOSc4VNXr6z2mdq5r+VA3k++NHxDqyMi/Bsa93QniDKM3+jBcsaTB/3ItiCk1vD4VubW+3Tef9TUfgp5+vyn/rJf6oALOux6dq+Ol4jSjpqPffKAtAHXeIh2ICTIAJeIGAXgKwQF1g5Vz1/nLxAgdvD6k5d6BSAJa96Wb4T8fuYs67N60VP8tXqAivxC8UP/2hkQA8/PUukQxaLwFIR7+LpoyDi2gVpaAP8v27pVxZG441X5yC0xgJjGedZmuAoZtWyx8NjM/2evzRwx+YFzJHKgHXFF/iPy50aodQALbQaSwehgkwASbABLxAQC8BOBP/D/+lwubHAlCQmYiMpni6h0oBSGNENGoGtevdKQQgiZ0///4XatQ1wqAJ0/xCBFKQxo5Vy0QyaCkAgzGi+eU5Cz1FBB/MnA6nsMYwtS731YPmd1bLN1bSwbMiEhjDPhJT080u81e6mgg+11RXjupJ+2uTx7/tcAF6CkCXfsH+CoznzQSYABMoKQT0EoBO/w+fBaDtcWmKItAjfzOlAKS8dtm//wV3No+G7w4lCwHYq319WJtwGoKr10Z/wLEYXBFarJ9RqgayZPpEWy5Aacn0NKJZ5vyTi+7zUCSE18xf99cLAnAo3m9usQbtfHJd8Xncgn+fLAD9eBN56kyACTABTwjoJQCdBoKwALRtjceWEaUAfCDaCJ8lW/LtN1m8Ghhvg01f/gDpmX/BI88Og4Z3RXvyTBRJHykAZS5AKQAnLlrltgVTKf6CAsuhNfQ6tG1WG+5pVCvfWhQCcAJaADUnT8Tn+gDewF+POrNR/NHxLx1jswAskqeeb8IEmAATKD4E9BKAtKJCA0FYAObbcKcBM4U9GkoB2LZZHXGUWaF8WSDBc+HyVVu6E+r/zfELKBDN0KB5S+jYe2CxtAb+cfUKTHnmKVtKm4NJn8GVX7PcDmZRir9WmPD5wdbhsGNvGvx65S94vEMDrwlAfKaNODil/OFWkIDH/6HDMJkAE2ACTKBoCOgpAIehRWGes2mzEBR0nPpLuiMA2zapAaHBt8AXB85B9pW/RdBDcKXyYoiLl6+II+E/c8rCf/7bCf7zYCe3LWvefgSpGoiyqkn25QxQm9OQAj62rlwsSr3JJo990y5kw5avzsDInnd5UwD6c+UPb2/tEvz/goHevgmPzwSYABNgAp4T0EsAWnAKlO6EBaDrvTiInPIrE9d9xBUyEXTPuPqwLvE0NIm4De6oUwVOmLPgVHoWPIs572rm5byj6//4619xJEw1cKk1x4jbuB69io1FkASgsq5x+ncnVeUCVEb70rrqh90KP/1yFZrUC4XYFnXFut/4IDmfIKbr9DwCxv+YWYxD6lo+TeVj4A+XuawO5A+L4DkyASbABEoyAU8FIAm+XfKlNtkxfmmGYR/Km9YPX5R6olQ2T3OkoQCkiNOgV5+OhuXbTwjRI5t9zjslWDoSTT5JxUpym6lBJLRoEyd8BH2ZNoaSQf+C1TooFYzMaUhzGzR+msPngoRfyoFkSNiwBrIvZ8KdKPwebGUSVk9a46VfromqH9Qo5QvVAFYGgugsAElVCx86bgUIsADkh4IJMAEmUMwJuCsA++J6dqkVfLR2FH1N8EdbfJVq0ad8DjwXgLm1gF8f+B9h5aKcdtlX/gRj9Spgqlml0EdNCh/ykfsJRZLl4q+2a0kEUiUREyZhLurIYRKAZ898b8tpKGsbvzxngSgRp2yJG9bCnk+3AonA6rdWhP+i8FOuWZZ6IzbU6N+nLD/nCwTRSwCy/5/L/1djAegSEV/ABJgAE/AtAbcEoBrhkpcbrTMuq13ey+TbJRa7u3vsIB8eZlpsAOsAZXkzNauTwkeKIyke9524kM+KSHkETQ0biYoc4Q2jvG4d/HDWDEg5mGxLBXPuzHeQevwwNLsvBh59brgQe0qLH6W7oQCYexrVdLhs84VfVQlhzAOoKQoYn3F/r/6h5rHRcg0LQC30uC8TYAJMoAgIaBaAeYKPLHxS8JXao12V+0XHuJPwtcUdSyqNHVHX1BsM1hXkA9jQdJvK293wfZMC8GTaZfQZ/AXaNK0NN5UNEJZEelGZNEooLVtQ1RCoaQyHGmEmIQrpp55HxlQNZO/n20UyaNmOfpWEx7sZIqk1VfSQzVijCnRtU88W5KJ68YoLZSUQHQTgeBzW46Tenszdz/rE4LO9y8/mzNNlAkyACZQqAh4LwDwrSB+k1a1UEdN3sctwuNfVCsHbjcamOVY4TFYwCnZQ28gCmP7Tb8I/7vsfs2DVZykYLFIB08dcg8E9mmEkcQXbUGQdvIS+hRdRDGbjMSodGSuFIQnAmigEg6qGQnAovugnJp0uXzFQiLbCGom5PzH1yx9XceyzZkj5dp8QeLKu8eUL5zANTDZWN7kDSATS77I9EG0q1OqnlgFdtwz9JnOPvzVbAP29/Js72Dy5lgWgJ9S4DxNgAkygCAm4LQDzLH4bcY4xRTjPkn4riqAepWaRFAiC1rAgGeygpg8JwO/O/gLPd2tqi4TtfE8YnDqbDb9e/UeIQFeNfOpICFLgieXib/n8CF31VX5OeQuDMGiDxOWVv6xo/esI//7zD1AewH//+RuqoYis17g5nDl2CC6hQCR/v34d8Tgaj3+1NpsAtBqGpZ41O41Yd3Yv/BtIxc/Dtc6nBPdnAViCN5eXxgSYQMkg4JYAxCXLovEc/aj//lNCu+4oBG+Yvhzco16YaX25m8v0GNNbfZUPpQ/gtj2p8O2pn6BHGxP8i+bELV9bhDWRrIruNgqykMfHyqNjGoeObMvfXAaq31ZRiDiK1KXfqdG17286ArcZG4p6xqcP7hNiTzZZ59hy6jiknz4pxF+3tvUw3Yv6Y29Ha5m97oAooWcwQMwZi2WXu+ul60tA/V9Plu1uHxaA7hLj65kAE2ACRUzAXQFI/mss/ry3SYdw6DhnIlD6AboTCKIUgIkH0uHLI+eALIAoJEUS6Tvq3gYP3+O5QYssa9TIKkkiKyiwvC0diz0qEn/Ltp2A7D9B+P5RoEfyZ1uBIpTbNa9ry1soS8TR0fB3h/YL62CrqJoQ07yOx9bA1xbvEdPRKADb4RA3sk9771nw55GDXf2HjD8vjufOBJgAEygJBNwVgCVhzcV9DU6jhI3YyljBTPWA7WvdFrYwpQC8+sc/8Naq/VCvVhUSQvDDuV+h870R0KJ+dY+5KH0MKdCiCh7zPoQl2QoTf3SMfCeWqaseFi6sf7/+dE4kbb6lXO4x7/sbj8CV6zeJ/IBlb7oZrmRnoQhMFn6BZE2MaVHHbWsgVQdZseOkHgKQK4C4eFLUZAvw+GHjjkyACTABJqALARKAQ3GkubqMxoPoRWAifokWGmWKfoAHsfpFc/tat4XdXIofWSqOAkI+TvoOfr/2N7S4sxp0vq+epnmnmH8Gy0+/CtF36LtLYqzmOK6yScufTF7dPOZ+uOnmcsL6Z5/EWub0C6wSBHe2aIWRxxVsPoE0Jh0vu+MDSX1ojlQ9hVqAAZr9YLEc8WTR+PfCEcAsAD15dLgPE2ACTKBYESABSH59h4vVrHgyRKApisCjjlDgMfBQTAczl/wA1QZH0NFsFxR6sjLGP//mQBlUQgH40qO5ysG3Gi2DsiQd3Y+if6+iRY9SvtiXsKPPN+3+AY78kOFwalThw5GF0dk6biSBBkhNt3i8aPx7OY/3cZyIUA+QJWAMtgCWgE3kJTABJlDiCYgvQvxSEyXGSvxq/WuBhR4Fy2Ngd/IBkgCioAy1x8Z6oqJgkbUJpyEkqDzmHSyD6WdulLCjwBCKTrZv0goo328dWU0cWR898zNczwF4rlsTt3ICKgWlRgFo1ZNNCRzrEArAFiVwXbwkJsAEmECJIuDSEoLiEMuPQVyJWrX/LKYdfpnudjRdOgbGo9Pm3drermo1lN+PhJj90ayqzhovkulXKPKYLI7mi7/Dge8yxahklSxsTjJxc1DgzdC+RW0hAE+YszCJdRa44wNJ96GoY0pjg+rNnJZu8TjiBf8eWAA6fx48rnSj8THj7kyACTABJuAGATUCkL/w3ACq86WFfplSNHD5cmVWuJMORue5qR5OCrkmEbfBHXWqQEbWH7D76EUR0PF898ILx3xz/Dx8lmyBsOqVoGX9EHG/PSd+Egms3bF+Uj8ZAYwxwImp6eb2qievuBC13xL8Z39P+paiPiwAS9Fm81KZABPwXwIsAIv/3pnQCmixnyYeAwdRNDBa0IJ8YdVzB9vFy1dgOUbgUiBIhfJl4dqf/wrx1xfTxsjIX0fj0THw/zYdxSPfHLi9dhXIzP4DX3+6HQSijABGATgTBeBL7sxfXsvWP1XUWACqwsQXMQEmwAR8S0CNAGT/QN/u0UwUgA4FS3iYaXGDsOABaqOBfbkMOoKmoA4SgST+GhjVJXUm8fgpWgGphBsFvDS9PUTkC3QmHO3XKS2J4n0NVUBYAKp6gpbg8zpQ1ZV8ERNgAkyACfiMgBoByD6APtseceM0/EKNcDQFWRvYnWhg3y7FN3eXR9B0d40pYNgdwvUWTsDndarry/gKJsAEmAAT8CUBNQJwMU5wgC8nyfcGh8fAxIWCQTAgorkvonv9ZV9kCTicbzZGAHtcyYYtgKp2nAWgKkx8ERNgAkzAtwTUCMAuOMXNvp1mqb97H7SqrHREgYJBgirfvGJkz7tKDCTKF5h15S9RHk5royPnGSuTxTBWMCxJSzd7fDzJAlDVbrAAVIWJL2ICTIAJ+JaASwEovjit1jT8YfLtVEv13Qv1AyQq4WHGtJE9W5iCK5UvEZA+SzbDN8cvQPM7qkGXNtqrlMgKIOj/1yf1rNmhkFYDjlMiqaEELABVYeKLmAATYAK+JaBWALbFae7y7VRL9d2dRlZGhJkmYHDEZLU5AYs7SbLaUd3eCxgAUqNqIPR9KFJ1xRP7te3YmwbJJy9qzv+X9x9Cv+BTornZAAAgAElEQVRPj4+Qizt3nebXFa3VW3Qai4dhAkyACTABLxFQJQDzvvwm4M/JXpoHD+ucwEH8Ui30jFemhMFav0ElxQpINYOXbz8BFD1MIrArWgIpetjdJhNA62D9o0o5FBHPzTmBGHxW+T8W+SlhAkyACRRzAqoFYJ4IXIo/+xXzNZXI6bmqr4pWwHfQCjiqpFgBaROVIpDSvvRqX1/kAFTbFP5/moI/8p79dvhzp9p7l+LrWACW4s3npTMBJuA/BNwSgHlfhMPx5xz/WWLJmKkrASjrA6MV0K0aucWdjlIE0lxjWtSFds3qqJr2jQTQnlf/kDdC/7+h+PtcVTcu3RexACzd+8+rZwJMwE8IuC0A80Qg+QQux5fRT9bp99N0JQBpgZQYutntIQNKkhWQ1kUicPPuH+Ai1vKlRkmk6UiYEkM7a0kHz8Luwz/iJYYJWP1DU246FIDjcaApfv8geX8BLAC9z5jvwASYABPQTMAjAZgnAskniqyBI/BFv3PzIgE1ApCsgBVvKmt+rluTEmUFJKx0nLvlyzOQYvlZUCZfx14d6jv1C1yGPoRUQcRggJgzFssuLdvDEcCq6bEAVI2KL2QCTIAJ+I6AxwJQThm/GEn8Ua7Arnkv362m5N5ZdX1VsgLWuLXCgOe7Ny1A49N9ZvShqwz1w9SVYSuOOClH4KYvfxDBIeQX+N9WJiwPF+pwqq8t3iPev24AkwWblvXgc84RwOoAFpq0XF13vooJMAEmwASKgoBmAWg/SfyibIfvyRcdFXPTTsBpHkDl8NIXsC36ycWiv5yyUW49yrHXtc3t0OwOx6JJ+1S9PwJZA3cd+hH2nbhA6V1EvsAHWhnzHQnf8P/TVv2DVoPPtBF/mL2/Mv+/gxpLtf+vklfABJgAE/B/AroLQCUSTiCt2wPillWFrIC33FxmwMheLQr4yR36/pI4SiXLGYlAV350uq3ACwNlY7WQI99nwF4UgsGVy+dLFaPw/0tE/7/2Wm6Pz3Fv7L9CyxilpS8LwNKy07xOJsAE/J2AtwVgAgKK83dIPp5/En6pusXQmRWQ1vJ/mBx5HyZHpkbHpw+2Nvm1EKR1iPJxv/8JraJqinVJ/z+dAkC4HrbKPwIWgCpB8WVMgAkwAR8TYAHo4w1QcXu3rH9yvMKsgBRRS20TRtX+lBdVGxRYDgMqGkCN29xPtKxi/j65hOr/0lExBoB0xQAQTZUp0AKYiosI98lC/OymLAD9bMN4ukyACZRaAiwAi/fWT8QvVI9SjziyAlJpNSqxRsLIvgVVKgfPd2vq95ZAWtdFXOf/Nh8VS9QaAML+f+79gbAAdI8XX80EmAAT8BUBbwtAPjorfGdJoWTnfXzEwe9B+GW6WcuD4cgKSNGzp/G4lNKj0Iv86GSj4+CSkEPw0Hfo5/jVGb3q/7L/nxsPIQtAN2DxpUyACTABHxJwWwCiRaQt/p/8bvnT2dw5ea7TnaWo0ubIUopA3R8DaQVsFVkD/fwcn2CS3xwJQkoRQ+05tAL6+1HwDvRxTEYfRwMYNpxJNz+iBSw+w/wfMW4AZAHoBiy+lAkwASbgQwJuCUBFNOQpnHMDfFFt1NdJEDpaAwtAlzurOr+fy5EKuYCsgAawDiisRNzp9J/h8PeZKAJzEyyXBCugLQDEauiTeta80lN21I/9/9yjxwLQPV58NRNgAkzAVwTcFYAHcKItHEzWoRBkAahqW/vgl6YmkeLsLtIKaC/sqKza2i9Ix2MZF6yqUf7mMpD9+1+i7Jq/1xPWKwE0Pr+UTfuwql3kiwQBFoD8IDABJsAE/IOAagGo8sswnxDEPkMRw1z/QOGzWabhl2aEN+/uyApIEcDlUPRRSTXZpO/cA9FGuKdRLW9OyWtjywTQmCDanJZu0RS5y8+v+9vEAtB9ZtyDCTABJuALAu4IwHdwgqNUTlIIQTII4It+5+acQFf84tSUqsTZ8IVZAe37UIDIGx8kQ3VMB0MRwf7YpP8fPnoTMQG0RxHUct0oANfj7z38kYOv5swC0Ffk+b5MgAkwAfcIuCMAPamFSsdnzdybUqm8egN+cWoKVnBFzZUvoOy/Bo+FKShkTO9ov0wJI/P/aU3/QjxQAFKlOW7qCWTjcxys/nK+kgkwASbABHxFQJUAxO/BLjhBTSlJfLVAP7lvGs6zO3555iav80JTawX85vh5rBdsgS731YPmd1bzwky8N6Q8wsY7JKWmW9yqnmI/K37mPdonrwc1eTQr7sQEmAATYAIFCKgVgO4c/zJmzwlkYdddea/degtCZzWC5ZQpWfQCTKLsj9HA7286IqqbYPWPdlj9w2FkutqtQQHIz7xaWDeuYwHoPjPuwQSYABPwCQG1ApBLYflke0AKQrK+fqI1Z6CrGsFyibPXUbA3wMied/lm1R7c1XzhV1i+4wT11Gz9o0E4/YsHmwDAAtAjbNyJCTABJlD0BFwKQJXRv0U/89J5x2W47BWF5V1Ug0SNFZDqBB/5IcOv0sHI3H85AYamZrNZ01E6P/NqniSH17AA9Bgdd2QCTIAJFC0BNQKQU7kU7Z6oudssvGiKJxZBNb6A0peuZ1x9aGi6Tc18fHrNDeuf9sjfPOsfP/Oe7egSfCYHetaVezEBJsAEmEBRElAjABNwQpoc6otyQaXoXodoXzwRgRFhxsTyN5eNHdmrhcNIXyoPN2fdQYjGEnIPFVJCrjhxltY/PSJ/8wRgYQnPi9Oyi+NcJuDzOLU4ToznxASYABNgAvkJqBGAnAqj+D41h/AL11FlFqcz/v/2zgXKrqrM86cIEAJJpyoQTKJJ3aokKgqdV3eLaJvKw34QxgRBsXvavEDHGSXQ4rhWz8hL7FnODA9BlzqaEBO6W+kOEFHS3UsIiatbZZq8pgngIqmqBElAIJWYQABJ7nzfzT3FTdW9dc9jn332Oed31rqrKnX349u/b1fuv76997enlEqzJcHJptkzJnpzZ02qW1b3AYpIdD4f4H45tPJtObQiz1Y5+RuaxcDBy/Jvq/xM917yhCeAAAzPjBoQgAAEUiEwpACUD8MusYpEzqm4JnCnka6SkyjgFhF4MxtFAf2Eyjdf9YHAhqRR0N+vKImfb5PEz1+Ia0PNfddxmypifQRgEb3OmCEAgUwSaCYAvySjinWbQiapZMvoSFfJTZ7UsdhrKa9pdO3bkz0ve/c+8rTn+j5AjVTqHcZeuWXJ7r09se9U5vaPWJM/0RttYllGZQhAAAIQOIlAMwHI/r9sTJhIH7wSBexrHTW8tVG6F71VY9rUsc7uA6xZ/tXcf3Mk99+muO4SARjlxpu43eal/hzZkhDbB3mBwTggAAEIuEygmQDkw9Bl771lW6TTl5PbOyTZcfm6Rrd+6DLwL/cecDYfoB+lVAxyAKStt7f3YBx3seUhDr1K3RkiALfHboUGIAABCEAgcQINBSC50BJnb7KDLfLBGzpr89RSafrxsretNH60t2zB+YPs8W8F+eP3dXgXXTDBpL1G2tq4Za+3eduzlbbkAEjTA03NOn3mmWe+MWXKlM82K8f79QnIHIztA9hCAAIQgIAdAkMJwMViwho7ZtBLXAJRP3z1MIj0PfMzi6Z5488ZOcgMvV5N99g1OiwS1+449U0LwF27dv1m8uTJo+LYVOS6UedgkZkxdghAAAJpERhKAHIAJC2vROg36oevHAa5Wg6D3NXo7l9/mXWolDERzDVSxaQAJP1LbJf0yBzsjN0KDUAAAhCAgBUCQwlADoBYcYGRTg7Kh29blJb8m0G07l8tfl/dxND/KHsBtz/zonNRQMMCsEsQkPIoyiQ6UYdr4KKzoyYEIAAB6wSGEoAcALHujsgd3icC8PKotf1l4EYpYY6+/mblZpB3t4/xLp09NWo3xuvVHgKJuwdQIoBEvON5KNJBpHhdUhsCEIAABKISqCsAWQ6LijO1el0iADdH7d3PCSgpYRqe+PXvB772ille26gzonZltJ4K06/e81ilTQMCcJ00c5lRA4vVGEmgi+VvRgsBCGScQCMB2CXjYjksG87dKOIv9l3NEgXUu4VnNDoM4moUUA+pPP/yKyYE4G4ZP3vYos/5FTIPvx69OjUhAAEIQMAmgUYCkBPANr0Qr69Y0T+/a/9+4EaHQbScf+3aZy6d7o0/+6x4Vhuq/f2fPOU9veeACQHIndfxfEIS6Hj8qA0BCEDAKoFGApD9UFbdEL2zqKd/6/UoUcD75H7gj+phkHqPv+euUd7A6KOIXtM/CBJnCZgE0NH519TskLnYa6QlGoEABCAAgcQJNBKAK6XnKxPvnQ7iEoh1+GNg53IiuHVY2euR+39b39Nxdl3b9Hq4195401t68flex4TRce2PXd/fm4gAjI0yVgMm/xCJZQiVIQABCEAgEIFGApAUMIHwpV5oiXzwrjVpRWd7x8oZU8de2ei0r14P99jO/Z4rUcDufQe9NRt2xloC5gRw7BlEDsDYCGkAAhCAgF0CjQQgG+Lt+iFKb3rvrS67xbr/dmDHshdw4fDTTl3faBm47/BrlZQw+rgQBUQARpk6xuuQA9A4UhqEAAQgkCyBRgKQDfHJcjfR+g0i/m4x0dDANmQvYJ+cBm6tdzWclv3W/XLy9sArTkQBDQlAIt7xJtJtMhe/EK8JakMAAhCAgE0CCECbtM31lUj0zzdvSnvHug/NeMdlc2dNqmuxL7r0zTh5AfWO4ecPHJE0Lq8O6qc0/ncqP9Ol5qEe/2BKzD2ACMB4c3OFVL9HXneLEPxovKaoDQEIQAACNggMEoCciLSBPXYfiUX/1DJNDF2a8Dtrli04v6GhP/v3fd4/P9bjDZU2plHl/ZK3b/3mZypRxCDPuDFneeMk7cx5pTEVQSgnlfurGToFjAAM4ojGZebIW5+U1/J4zQyuzeES00RpDwIQgMAJAgjA7M2EHjF5pum9f7UYppZK04+XvW03X/WBIemsfugJr3f/odBRwDvufdzT6N9Qjwo9TfCsJ45rHxV/eiXdnJmTPL25xEQeQPmjBwEY7/fgEqn+43hN1K3N3sIEoNIkBCAAAQRgNufAQhF/DyZtuuwDLDe6FcTv219+nT1jotdoubienXqryAs10b9my7zahgrNp3pf9n4hJ5D1USHYNXOit/2ZX3sSUezp3tMb+RYPEYDcex1vQnVL9cj8h+ia20Xi+YXaEIAABBoSqBcB5BYQdyeMkWvfggxPBOCWhX84ZebMd71tyOKaF1CfRqeGg/QVpoyeQl7/010VQfjW0/LI7j0988O0U1tWBCCHnqLC87ykxJ9aRHLp6H6hJgQgAIEhCdQTgNwC4uak0YMfM2zdtjC5vePh2TPeMa9ZZM+/Hk7EotdMLJrCqhHEr95zQnieeFquFwH4lajtIwCjkku0nrU/dhIdBY1DAAIQcJQAAtBRx9Qx6xoRf3fZMjeoANz30hHv/6zfUdmX92cfPi+yeXogpHffIdnzd0yXdPv3/unhjxGy3KungvV7/wDItx6QVDRSriL/WrxFu3p7fxi1cwRgVHKJ1jNyx3WiFtI4BCAAgQwTGCQAf7p587o//NCHLsvwmPJo+v0i/qz6RJaAd8vevs5mEUCF7R/qCJsSRg+C/HznPu9p2dt38MjJh0Jq9wUelGVf/339+fvPH+892XPA27Hr1xVfH2vx2np7eyMnxEYAOvcrQ/TPOZdgEAQgkDcCgwTg3atW7V62fHkSG7rzxs7WeBLN+VdvENU7gfuCHu7wr4f74/eVvIsueHtTLir8Ht26t3KAw3801YtG+c4rnV0395/u/fvHX/R4v9yj5zVOfuLkANSWEIBNXWa7ANE/28TpDwIQKBwBBKD7Lp8u0b8dNs3UPIBeS3nNFfPe7b2n4+ymXYdZBv75E/u8TVufrSzx6nLu9KljvRnvfFtleTfIoyeBVTg+XSMEj5/SMr2npycyIwRgEPLWyhD9s4aajiAAgSITGCQA/2bt2if+4yc/+d4iQ3Fo7Fb3/em4q9G/LSLOOnVJd8Twt5IuD8XFXwZulDtQI3g/+MnTleTPul9QE0hrtC/q0yP7Bf9JIoLVZNJ9sgzcGXUZGAEY1QuJ1OPkbyJYaRQCEIDAyQQGCcB9+/bdOn78+OsAlTqB1RL5M36zQrNRTWkvrZKcKMv/5MIO2Ws3oVnx/vd/9u/Pyc0gvV6j3IF+7r8gOf+Cdqptfnv99hNJpcstK3bv7fl60Lq15RCAUaglUud2mfOJ/N8jPp4mFi+V13R56RJz3WswExkVjUIAAhBwkACngB10ipiUyjKYir/hp5+6/BPz3+11TBj6Dt6B2DTC97V7t3hLLn6v1zmh1RpVPxm1nAWOnAsQAWjNXUN1lMheV/HtbOn0RnnpdXX9DwLQCZ9jBAQgkCIBBGCK8Bt0vU1+PjfJq94G9tvR0dF+yvHyaln2nbNUBNz4c0ZGoqJJoa+Y/y6rAlAN1X5lT2GfHAYZE8VwBGAUasbrLJE5v9Zkq+LXVdJe3Sg6AtAkadqCAASySAAB6JbXrIu/zkmlG2Qx7Fo5hdu2dMH5gff8DcS2X/IBfm/Dzsq9wEH3DZpC799JHOU0sIgEXRJU7jzpEdgmgmymye6HEn/aDwLQJG3aggAEskgAAeiO16yLPx26XvkmX2YGPfHbCJemgtHn4vfbzyDkC0ARsnMkIfSmMC4VodAl5R8NU4eyxgkYTfvSTPwhAI37jwYhAIEMEkAAuuG0X4kZF9hc9vWH3dnesbLFK1+pKVk0Ajg+YDqWgdj0FPDSi8/32kadYZ1oTAHI1YfWPXZSh6tk3l9lygQRf4HuMicCaIo47UAAAlklgABM33NviAlvsy3+Kvv+jpUXlmX5VyZBh2JQEXjp7CmSpiVcehY9APK9DU94f3nF76VC009BI6lgOiQVTG8YI0QwrJPyVm9ZCWNfzssavd+6etJXo7ltzbghAJsR4n0IQCDvBBCA6XtY9uC13GLLjGqS50VnnTHsUu2zffwI7/zOkV7P/qPevz15qGLGuyRP30dnT+2/d7eZbd37Dnqbt/3KWyYRRBOPpnU5eOS1QE1pQunvS35BeQ7KHsCmH/wDGxXRsFt+Zn/dOtDocl/I2NwXP+rRc93OEMiXCMDczy0GCAEINCGAAEx3iljZ96fJnU857q3Qwx6zZ4xpmztrjPdeEX33Pvy8t+FnL3pnnjHM+/j8cd4fnDfa+78iAv/+kee9w68e97pmTgyUCzCuAFTB9/Sel72n5HaP3v0nRGjYp+y13N69pydUDjkRDSXppydsX5Q3QsBo2hfxZWUva1DLEIBBSVEOAhDIKwEEYHqe1Q9A3fwe+QqzZqbrMu+wY+VrZZl3iQq/K0Tkndt2+knVXjl6zPvxv77YLwQ/d/mkijh8dMuBihD87Zstsiw8te79vLUNfeuB7ZUIoC4jB3k0cvdU7wHvF3I1XPU2j0q193SM9Ma2nu69bczpFWHaIRFK/3l06wHv131veC/q66CunL/1RDwAslBaWB/EXsoYJ2Dslpsghz4GWo8ANO5PGoQABDJGAAGYnsMWyofQg0l0XxF+x8s3yo0ey1RMfVZEnS7zNntU9D0kEUGt87mPTfJkmdj70b+86K3b+Lw3tm2kN0cigo1u8tj6yxdk2fZ1b+6sSUN2o8JP7wP+xRP7K/cBl0Tgdc0cU7FPvw/6dO876n3zvr0SMTxarRI+EbQIBw6ABAVutlyPzP1AS7XNuhUfrpAydzYrhwAMS4jyEIBA3gkgANPxsLG9T7XmTymVZpfL3jXys8r+vt+XJV2N6J01YlioUWpUUCNsviDTf98r0UBdLlYBWE8I6rVsX73nscpJ4Ea3iOjy7gObn/FOO7XsLfjAWO8P3jN6UEQyiKEaBXxIopYqVmsfmcx379rTe2WQNrSMiIeH5cu8oOUpZ4yAkfkf9MRvPauJABrzJQ1BAAIZJYAAtO+4++XDx+ipUxF+C6vCr/+6K13GvfmqKUZH90S3JHt+6LlK1E0Pilx8YafXOmp4fx/f/8lTleXceqeBH92619vZ/YL38XnjvDmyBzHKo0vAvRL5OyKCVJeI/UeXqv0njAjkAEgUL8SuY2TvX/WKt01RrUEARiVHPQhAIC8E6gnALhkciXGT83CbiZQverBj2HFvsZ/GRZdrX3nt2ElW6366S6qRNpPD8ZeFtb/pU8+ViOCkihDcuGWvnAZ+1qtNKq0HPB746TOyt+90+fm40NFIPZTSI6LvXBF875XxDNzDqOPSCKWKUo1SPtlzRH+0VVLCzJOMMCo2Gj5cAWdyVgRuK3b0L0y6l0ZWIQAD+4uCEIBATgkgAO07dnrcgx/VVC5f04Md/+GDY0/aO7dTonQaqdsk0TL/oITu6dNTvnNkr52pR0XXN9bt9f7tqROndlUIvmvSGBFhT3uzZ0ys7AXUvX6btj7rLb9kgjf394L3raJPxyF7GKWdMaH2Bm58/ID3zfv3NhWBnAA2NRNCtRM7+mdC/KnFCMBQfqMwBCCQQwIIQPtO1TvTZkWNAk5pL62S07HL/+tfdDQ92KFRMY3WPS4iTaN1KgS/KPU6JgQ/bNEMT+2ysF9W7hWuHPDQQyGXzx3nfULE51CP2qaiT5d39XuN9On+wLB7F/0+3hKBLTfs3tNTN8ciV8A182wi78eK/pkSfwjARHxLoxCAQMYIIADTcVikD8LJk0orvBbvzi/8ecm78HzNexv80YiaHp5QgaXLwqYfP23MwPQsa66/YEghJ3sXK8u2KvbCnAJuZv//vKenEp1sdDsIArAZwUTe75A/fHqjtGxS/CEAo3iAOhCAQN4IIADT8WifdNsZJgooe/5Kw8onkhYnsaQbF4MKSz2ZW3sgw29To3kLLhpbyS9o63nhwBveZ299UpaRW1ZJguhBd80iAG15or+fyHf+Vm/5eERaCpzoudnoGi0B69aAqCK1WZ+8DwEIQMAlAvUEoIaWVKDwJEtgiXzQrA3axeT2DslZVz5pOVMPfqio0siZftV/m4yiDWVbJSGzpIrRyOJOieDp12aPisBll7y9WTFj7/9AbjrRHIYSBWwbeCAEAWgMc9CGIkX/khB/avBAAVg9VfwReeuWMH+YBR085SAAAQi4RmCQAFQDOR1pxU23yQfNF4L2VD34sWbkyJFeR2end+qpp3pHjhzx3vztb72+gwcrX/Xf+lSEYHWfX2nciP4l2DDLrP6NG759up9Qo3z+iVv/52rPGSNGeKPk68hRoyp2nXHGGd6zzz7r/UpeAx8VqLoPsd5p3qAsgpbzo4BeuWXF7r09X6+tRxLooBSNlIsU/UtK/PkCsCr6psm/l8mrJK8ZRP+M+JtGIACBDBBAAKbnpEfkw2Z+mO4nt5e26oeUiq7fnTatIrQGPkePHvVee+21huIwTH+1ZbXPU087zWtrba0IPu27ra1tUHPad093t7d///6T3jvnnHO8l156qfIzFX83SY5CGyLwxpW7NDrZvXtP7+QBArBL/k26o6gTIlw9FVbbw1Sp7vl7QOp0hKkXo6xey7g5Rn2qQgACEMgUAQRgeu7qkw+c4LlRqnZ2tpduF6dpxKK1VQTY+PHjvVESeVOB1uzxxaGKtNdEKOqj0cN6jwq8sWPHVl5DPRp11HYP9vV5ffLyo5DVOnrPrmZzqdxMUvtolPJjkhcwiQMptf3c/aPnvA0/lxtDyi1LJArYv+TOEnCz2WLs/Y0yz0PdtmL6wEeAkYTajhGgPYpAAAIQcJ4AAjBFF0XNRaZJoE857smHltcl5i/yh6Ai8DSJ0umjAk4jdY2eVonkDYzgvfnmm96Rw4cHVTmsS83ynj4qHFVA/rZmyXlAhc1yUnm7TKwHdvX2ViIqnZNKN4qtN9WzRZNV680gUXIU6jK17j/U9DG9z58QtH4qGf1eRaakzPHzIZ4UBUQAWpv4oSJrKYi/1fJ7uNwaDTqCAAQg4AgBBGB6jtgqHzyzTHQvV8F1SZitXZzZIWlVVBTqo3ubwuWKaW6Mhgt3VItJBLP/+03HWlr6enp6/PcGteTvYax9Q/cL+sJSheCyBW8PlKNQhd/qHz/Xn4Ra9xWOlWXlDvmqj+YR1Ovi9ogorOQXlP2L+gibG4+f4t2lB0JIBN3c2QZKhIr+pSD+jF/LaIAZTUAAAhCwQqCuAKztmUhJYn64TwTg5Ym1XtNwR0fHtGHl8uANewE6lyjepgDFAhURoTpbRNj3pHBJK2jE8h0TJ1YOi/hLx11yW4neFzzU/sDHdh7yXpUDKVomSGqZAcmq+6+J47BTILfFKRR4abV6IEP3/EWapxGM3CZ15nLiNwI5qkAAArkggABMyY0bHtrwNwsuWfDJlLpPrdvKHcZlb7UYUFm61iigCNTKV4kgVpaX9VERuEASVusyrolHTy/rgZAT0cCWR+SGkPkiOvRWFluHDEwMI0tt9Ii46gxisPhhsZRbE6SsoTKIP0MgaQYCEMguAQRgSr5b+d3v7vvUpz9tLyleSuNs1O2UiR0fKZ9SvlPeL2kZjQZOfec7vcOyB7FXhKAuDav4UxGoUUETJ4Y1LcwXv/HLSjobOZpyza49PZr3LdQBBccwumxOoOhfCuJPmX1TxOlnXYaHbRCAAASSJhBEAJIYOgEvPLt3rzepXbftFfepHma5pvaAyLhx4yp5Dp+XNDKaSsaPCJq6TUTvRl6z4TmF3vf/ntz5t2eeeebniuuBxEYeKPon4u8GseDmxKxo3LAmup9Jzr8UyNMlBCDgDIFAAoS9Usn4a/XKlZ9Y/qlP3ZtM69lpVZaA2085Xv6aWNy/LDxR9gZOnDTJe/HFFyt5BX0hqNfgXfLBsd7vnzc6clTwv/zvJyv3In/7u995aP6HP7wgO6QyY2nTu67l/5RVMpo0T99a24ObGa9hKAQgUCgCQQUge6WSmRZzJAqxKZmms9dq9ZDItb4Q1FQ2uj9w/IQJlRyDervISyII/UdP/4cn+kkAABtaSURBVGoKGT31G+YKvB/8ZL+37tEXvIWLFu2+7Wt3nJQgOnvUnLNYT4rrtW91E0xWb/e4W8oMyg2ZwkhCpahJwT66hAAEIJAYgaAC8GGxgL1S5t2AAKzDtBIRPFa+SfIJLtW3a4WgJp3WG0X279t3UtJp/15k/25kjRTW2zeokb+b5DCIfn3fhRd6f/uD75v3arFbbBj9S/Jqt4jIu0Wo8gdARHhUgwAEsk0gqAC8VYZ5XbaH6qT1GinpddIyB4yqCMFy+S/lwMYSMadVTwrr0rBGBFUU+mJQo4N6E4mfU7DWdI0M6h3I/iPXwvV/jwBMxMl157SIvw9Kb38vr/GJ9Bq90abL1dGbpiYEIAABdwkEFYBXyxDucncYmbQs0Eb5TI7MsNGV1DGet1CE4E3SdEmb17uFx557buWqOhWG+qgQ9K+586+4828u8U2qvSFFr9H70YaHDFtb+Obulj9qrvQpVKN+/0P+/Rl5Bfr/xjJBfg8tA6c7CEDADQKB/kMmGXQiziLyEAGrJrWW5eFrRUrogZFKVFBFoN6LrFfbqcBr9ujpYv9gya7enmbFeT88Ad3j92V5aeT2i/I6K3wTVmroXdXLSAZthTWdQAACjhEIJADVZk4CG/ccy78xkU4ulRZVl4f770NWAThq1ChvpL70bmQRiEclubRGBnWZWKOENc9BEYCmr8uLOSqqWyCgB1Q0T+GDFvqiCwhAAAJOEggjALfICGY6OYrsGXW7fPiwp9Kg3ypi8LgsE1cjg02blivpjg9ruam7u7u3aVkK5IkAUb88eZOxQAACkQmEEYB5OggyR4hNk9d0eelVYLMjEwxfUdccNQlt3TQZ4ZujxkACukzccqwsKT68LnlPX8p6j4jD7fJ1m9wD8sPe3t4KfyLbhZo/18rvnd4+wwMBCECg8ATCCED9IH00D8TkQ2DQuEUIqCBUMaiiUMfaLq+S4fGq6NDcYzsMt0tzEQkgACOCy161x+T37sLsmY3FEIAABJIhEFgAavd5+bCsJwDr4a2eYFRBaCJayNJTMnM4Vqt5mdOxIBSnMomfi+NrRgoBCDQhEFYAXi/t/UZe60VE7QlK18EP2VgHMEJGCzVqerPw2hyUF+XsEXBwbtobfHF66pWh3iS/g2uKM2RGCgEIQGBoAqEEYFSYDn7IJnIDR03EUFH1sdQbdcbYq+fg3LQ3+Pz3tEmGeKf8Hmr0nQcCEIAABGoIIACZDoUmgADMpfv/Tkb1v/gDLJe+ZVAQgIAhAghAQyBpJpsEEIDZ9FsDq/9Jfv6ZMNtTcjV6BgMBCEAgBAEEYAhYFM0fARGAD8uo5uVvZIUa0VEZ7R+J8PuXQo2awUIAAhCIQaCoAnCFfFh8PQY3quaEAAIw847cJCO4lLyamfcjA4AABCwTKKoAvF4+ML5imTXdOUgAAeigU4KbdIf8Hn8+eHFKQgACEICATwAByFwoNAERgOsEwGWFhpCxwb/66qtvnHnmmZ8S8bc2Y6ZjLgQgAAFnCCAAnXEFhqRBQATgl6TfW9Lomz7DEzh8+PBLo0aNms8J3/DsqAEBCECglgACkPlQaAIIwOy4/9ChQ4+PHj36w+z3y47PsBQCEHCXQFEF4CPyITLfXbdgmS0CIgCvlr7ustUf/UQjcODAgX84++yzPx6tNrUgAAEIQGAgAQQgc6LQBEQAdgkAva6Px1EC+/fv/88TJkz4tqPmYRYEIACBTBJAAGbSbRhtigAC0BRJ8+28/vrrR4cPH/5+9vuZZ0uLEIAABBCAzIFCE0AAuun+vr6+7ra2trnc6uGmf7AKAhDIPgEEYPZ9yAhiEuA6uJgADVfft2/fD2XJdymHPQyDpTkIQAACNQQQgEyHwhNAALozBeSk71dbW1v/yh2LsAQCEIBAPgkgAPPpV0YVggACMASshIoePXr09REjRnya5M4JAaZZCEAAAgMI2BKA3dJvh0P0++SDZoxD9mBKigQQgCnCl67feOONV08//fSLOOyRrh/oHQIQKBYBWwLwYcE6LwW0d0qfC+VVGti3fNhYGXsKY6bLkAQQgCGBGSz+yiuvPH3WWWf9CYc9DEKlKQhAAAIBCFgRQbZvWxgo7qT/jwgLFYP9QhABGGB2FKQIAjAdR0ual4ckzctfcNgjHf70CgEIFJuALQG4WDCvsYW6nriTD/lW6X+jvGaoHQhAW95wvx9bArDRnCtoKprVwmO5+7MDCyEAAQjkk4AtAdgl+MLctrBZym+XV4+8dlS/7wvqgiE+aFUEaputCMCgNPNfzgEB+BWh/N/zT7p/hEs47FEgbzNUCEDASQJWBKCOPMyHbIMIXjkowaHEndhRiUYiAIPSzH+5MHMzDo0G81rn43fkNTxO2xmpe1DsVPH3YEbsxUwIQAACuSVgUwAGPgmcpACsitEt0ses3HqVgYUikIYAlD5ni5Gr5eXS6fhQ3EIWVvHXxUnfkNQoDgEIQCAhAjYFYOCTwBYE4GKWoBKaURls1qYArAq/GwXTnAyiimryNql4KSd9o+KjHgQgAAHzBGwKwC+J+bcEGYIFAah7ADUiwQOBUNsTYuLSiN+ymG1krfqmqvjj9y1rnsNeCEAg1wRsCsDAJ4HjCsCgHmMfYFBS+S5nKwKYb4p1R8dJ3wI6nSFDAALZIGBTAHYJkkAngRGA2Zg8ebESAZiIJ++Q3+PPJ9IyjUIAAhCAQGwC1gSgWhr0g7aBAAy8hzAoFSKAQUnlu1zQeZlvCkZHR5oXozhpDAIQgIB5ArYFYKCTwA0EYOA9hEExIQCDksp3ORGAv5ERjsr3KK2MjjQvVjDTCQQgAIH4BGwLwEBRvAYCsCTD1STOxh4EoDGUmW1IxN90MV5PqfLEI0Cal3j8qA0BCEDAKgHbAjBQFG+ImzweETpzTRFCAJoimd12RADeKtZfl90ROGF5r1ixiBx/TvgCIyAAAQgEImBVAAayaIhC1Rxqm+K249dHAJoimd12ZE7tFus7szuC1C3X6Olc0iql7gcMgAAEIBCKQKYEoI5MPrBXypcrQ42yQWEEoAmK2W1D5lJJrDe6rSC7NCJZjviLhI1KEIAABNInkEUB2CrYNsprRlx8CMC4BLNdXwTg1TKCu7I9itSsJ8dfaujpGAIQgEB8ApkTgNUooBERiACMP4Gy3IIIwECHkrI8xoRsR/wlBJZmIQABCNgikEkB6MORD/Br5Ptr5VWKAgwBGIVaPurI3NE/IvryMRqro7hWfm/utNojnUEAAhCAgHECmRaANUJwkXzfJS9N6TE7KCUEYFBS+SsnAjDw1YT5G33kEZHgOTI6KkIAAhBwi0AuBKBbSLEmCwRMHibKwngN2Ij4MwCRJiAAAQi4QgAB6IonsMMqAdK/BMZNgufAqCgIAQhAIDsEEIDZ8RWWGiLA7R+BQSL+AqOiIAQgAIFsEUAAZstfWGuAAOlfAkFE/AXCRCEIQAAC2SSAAMym37A6BgERgP8q1S+K0UTeq5LgOe8eZnwQgEDhCSAACz8FigNAhF+7jHa1vOYUZ9ShR4r4C42MChCAAASyRwABmD2fYXEEAiL+bpBqmjOyLUL1olRB/BXF04wTAhAoPAEEYOGnQL4BiPDTvJC3y2tmvkcae3TrpYVlkhtT9/7xQAACEIBAzgkgAHPu4KIOr3rTx/Uy/s8XlUGIcXO1WwhYFIUABCCQBwIIwDx4kTGcRKAa9dO9fh2gaUpgo0T95jUtRQEIQAACEMgVAQRgrtxZ7MEQ9Qvt/x6pMZNl39DcqAABCEAg8wQQgJl3IQNQAkT9Qs8D8vyFRkYFCEAAAvkhgADMjy8LORKifpHdvlAifw9Grk1FCEAAAhDINAEEYKbdV2zjRfxNEwIPyIu9fuGmwjUi/u4KV4XSEIAABCCQJwIIwDx5s0Bjqeb1u7lAQzY1VE78miJJOxCAAAQyTAABmGHnFdH06pLv/TJ2bvMIPwG2SeSPfIjhuVEDAhCAQO4IIABz59L8Dqh60EOXfLnNI7yb9dBHByd+w4OjBgQgAIE8EkAA5tGrORyTiL8VMqw7czg0G0PixK8NyvQBAQhAIEMEEIAZclZRTRXxt0rGvryo4zcw7iUS+VtroB2agAAEIACBnBBAAObEkXkehgjAxTK+NXkeY4Jju0HE3y0Jtk/TEIAABCCQQQIIwAw6rYgmIwIjeZ0Tv5GwUQkCEIBA/gkgAPPv49yMEBEYypXbpPRcDn2EYkZhCEAAAoUhgAAsjKvzMVBEYCA/HpFSF4j46w1UmkIQgAAEIFA4AgjAwrk8+wNGBDb14XQRfzualqIABCAAAQgUlgACsLCuz/bARQSWsz2CxKz/joi//5RY6zQMAQhAAAK5IIAAzIUbizcIBGBdnx8S8ddavNnAiCEAAQhAICwBBGBYYpR3ggACsK4byPfnxOzECAhAAALuE0AAuu8jLKxDAAE4CMoh+UmJU7/8ukAAAhCAQBACCMAglCjjHAEE4CCXkPDZuVmKQRCAAATcJYAAdNc3WNaAAFfD1QXTRvSPXxkIQAACEAhKAAEYlBTlUicgwk8PONwvrzmpG+OWAatE/F3llklYAwEIQAACLhNAALrsHWzrJyDib5r84255zQTLIAIdJH1mVkAAAhCAQBgCCMAwtCibCgERf7Ol4wfk1ZaKAW53ep+Iv8vdNhHrIAABCEDANQIIQNc8gj0nEeDWj6YToksE4OampSgAAQhAAAIQqCGAAGQ6OEsgo4c9/kGAfswS1I0i/uZZ6otuIAABCEAgRwQQgDlyZp6GkkHxd1D4L5FXu7zusuQLEj9bAk03EIAABPJGAAGYN4/mYDwZXPbdJNiXSjRuj9i+Tr6/zIIbeqS/Tgv90AUEIAABCOSQAAIwh07N8pBEQJXE/q3yysqBj5tEiN3sMxf7d8v3NoQZ0b8sT3RshwAEIJAyAQRgyg6g+5MJiIDaIj/JQqqX3mrUr/8ARjVPYZ8Fn+pys6Z+0a88EIAABCAAgdAEEIChkVEhKQIioG6Ttj+fVPsG210vbS0bKMDE/i75+aMG+2nUFNe+WYBMFxCAAATyTAABmGfvZmhs1Vx/mxw3WSNu14jwW1vPThnD1fLzpA+AEP1zfJJgHgQgAIEsEEAAZsFLObexunTaLcN0ed/ftmrUb0cjd8g4bpX3rkvYXVz7ljBgmocABCBQBAIIwCJ42fExinB6WEx0OZ/dHRL1a7o0bWkcXPvm+HzGPAhAAAJZIIAAzIKXcmyjiKYVMrw7HR2iLrcuCnrThoUTwET/HJ0omAUBCEAgawQQgFnzWI7sFcE0TYaz3dEh1T3oMZStMp5ywmPh2reEAdM8BCAAgaIQQAAWxdOOjbO6709TvtjImRdm9Br109x+oaKS1fyFPWE6ClmWa99CAqM4BCAAAQg0JoAAZHakQsDRq96aHvRoBMtCChhdiv5hKs6iUwhAAAIQyB0BBGDuXOr+gEQsfUSsdE3MBDroMYQATDIFDNe+uT+tsRACEIBApgggADPlrnwYa+GwRBhQoQ56DCEAvyTv3RKm4xBlufYtBCyKQgACEIBAcwIIwOaMKGGQgIi/xdLcGoNNxmkq9EGPIQTgBnnvT+MY06Au0b8EoNIkBCAAgaITQAAWfQZYHr9De//Wy566S00NX8a1R9qaZKq9mna49i0BqDQJAQhAoOgEEIBFnwEpjL967dtN0nVXCt3rkq8uqT5oqu/qieaXpb1TTLVZbYdr3wwDpTkIQAACEDhBAAHITEiNgAin/yad/7VFA1R0fk/En0brjD0yjuulsS8ba/Cthoj+JQCVJiEAAQhAAAHIHEiJgOX7f3tlmEuD3ugRFomMRSN1o8PWC1Cea98CQKIIBCAAAQiEJ0AEMDwzahggIKJpnTRzmYGmmjVh7KBHvY4SPNTCtW/NPMv7EIAABCAQmQACMDI6KkYlUI3+6a0ZrVHbCFhPEzvPlcifRugSeRJMaUP0LxGP0SgEIAABCCgBBCDzIBUCVRG4WjpflJABNsRfUiltnhPR+o6EuNAsBCAAAQhAAAHIHEiXQPVWEM0LaDIaqNHFmUlG/pSa2P64fJmVAEGWfxOASpMQgAAEIPAWASKAzIbUCRiOBupyb5eIvx1JDqyaymZTQn1cL/Z/JaG2aRYCEIAABCBABJA54A4BA9FAK+KvGv17WL7OS4jeIhGArt2VnNBQaRYCEIAABNIgQAQwDer02ZBAzGigRv42J4034eifmj9HxpFUdDFpPLQPAQhAAAIZIIAAzICTimhihGig3u6x1gYrsW2l9HNlgn1xAjhBuDQNAQhAAAKcAmYOOEwgRDTQpvgrCTI9ZJLYI0KWP8wSo0vDEIAABCCgBPigYR44T6BJNPB20UvX2RpEgtE/rn2z5UT6gQAEIAABBCBzIBsEGkQD7xfxZ+M2kQoksSGp6J8eXtFl38QSVmfDy1gJAQhAAAK2CBABtEWafowQqIkGantWRZP0fb30+WUjAzm5EaJ/CUClSQhAAAIQaEwAAcjsyByBajTwdyVi9lNbxlf77Jb+2hLos43oXwJUaRICEIAABBoSQAAyOSAQgECC0T9u/QjAnyIQgAAEIGCWAALQLE9ayykBEYAHEor+kfIlp3OGYUEAAhBwmQAC0GXvYJsTBET8LRZD9L5i0w/RP9NEaQ8CEIAABAIRQAAGwkShIhMQAbhOxp/EaeMZsvdve5HZMnYIQAACEEiHAAIwHe70mhEC1cMffQmYu1HEX1J3CSdgLk1CAAIQgECeCCAA8+RNxmKcQILLv1buLTYOhAYhAAEIQCAXBBCAuXAjg0iKQELLv0T/knIY7UIAAhCAQCACCMBAmChURAIJLv9au7u4iH5jzBCAAAQg0JwAArA5I0oUlEBCy789svevs6BIGTYEIAABCDhCAAHoiCMwwz0CCS3/Ev1zz9VYBAEIQKBwBBCAhXM5Aw5CIMHlX659C+IAykAAAhCAQKIEEICJ4qXxrBJIaPn3Pln+vTyrTLAbAhCAAATyQwABmB9fMhKDBFj+NQiTpiAAAQhAwDkCCEDnXIJBaRNg+TdtD9A/BCAAAQgkTQABmDRh2s8cAZZ/M+cyDIYABCAAgZAEEIAhgVE8/wRY/s2/jxkhBCAAgaITQAAWfQYw/pMIsPzLhIAABCAAgSIQQAAWwcuMMTABln8Do6IgBCAAAQhkmAACMMPOw3TzBFj+Nc+UFiEAAQhAwD0CCED3fIJFKRFg+Tcl8HQLAQhAAALWCSAArSOnQ1cJsPzrqmewCwIQgAAETBNAAJomSnuZJcDyb2Zdh+EQgAAEIBCSAAIwJDCK55MAy7/59CujggAEIACB+gQQgMwMCAgBln+ZBhCAAAQgUCQCCMAieZuxNiTA8i+TAwIQgAAEikQAAVgkbzPWugRY/mViQAACEIBA0QggAIvmccY7iADLv0wKCEAAAhAoGgEEYNE8znjrCcB18sPLDKNZ0tLSstZwmzQHAQhAAAIQMEIAAWgEI41klQDLv1n1HHZDAAIQgEAcAgjAOPSom3kCLP9m3oUMAAIQgAAEIhBAAEaARpX8EOD0b358yUggAAEIQCA4AQRgcFaUzCEBEYDlBIbVJvv/DibQLk1CAAIQgAAEjBBAABrBSCNZJZCAALxPxN/lWeWB3RCAAAQgUAwCCMBi+JlRNiCQgADk9C+zDQIQgAAEnCeAAHTeRRjoGgERje1i0yJ5LZPXtAH2sfzrmsOwBwIQgAAEBhFAADIpIBCDwAAxuIvl3xgwqQoBCEAAAtYIIACtoaYjCEAAAhCAAAQg4AYBBKAbfsAKCEAAAhCAAAQgYI0AAtAaajqCAAQgAAEIQAACbhBAALrhB6yAAAQgAAEIQAAC1gggAK2hpiMIQAACEIAABCDgBgEEoBt+wAoIQAACEIAABCBgjQAC0BpqOoIABCAAAQhAAAJuEEAAuuEHrIAABCAAAQhAAALWCCAAraGmIwhAAAIQgAAEIOAGAQSgG37ACghAAAIQgAAEIGCNAALQGmo6ggAEIAABCEAAAm4QQAC64QesgAAEIAABCEAAAtYIIACtoaYjCEAAAhCAAAQg4AYBBKAbfsAKCEAAAhCAAAQgYI0AAtAaajqCAAQgAAEIQAACbhBAALrhB6yAAAQgAAEIQAAC1gggAK2hpiMIQAACEIAABCDgBgEEoBt+wAoIQAACEIAABCBgjQAC0BpqOoIABCAAAQhAAAJuEEAAuuEHrIAABCAAAQhAAALWCCAAraGmIwhAAAIQgAAEIOAGAQSgG37ACghAAAIQgAAEIGCNAALQGmo6ggAEIAABCEAAAm4QQAC64QesgAAEIAABCEAAAtYIIACtoaYjCEAAAhCAAAQg4AYBBKAbfsAKCEAAAhCAAAQgYI0AAtAaajqCAAQgAAEIQAACbhBAALrhB6yAAAQgAAEIQAAC1gggAK2hpiMIQAACEIAABCDgBgEEoBt+wAoIQAACEIAABCBgjQAC0BpqOoIABCAAAQhAAAJuEEAAuuEHrIAABCAAAQhAAALWCCAAraGmIwhAAAIQgAAEIOAGAQSgG37ACghAAAIQgAAEIGCNAALQGmo6ggAEIAABCEAAAm4QQAC64QesgAAEIAABCEAAAtYIIACtoaYjCEAAAhCAAAQg4AYBBKAbfsAKCEAAAhCAAAQgYI0AAtAaajqCAAQgAAEIQAACbhBAALrhB6yAAAQgAAEIQAAC1gggAK2hpiMIQAACEIAABCDgBgEEoBt+wAoIQAACEIAABCBgjQAC0BpqOoIABCAAAQhAAAJuEEAAuuEHrIAABCAAAQhAAALWCCAAraGmIwhAAAIQgAAEIOAGAQSgG37ACghAAAIQgAAEIGCNAALQGmo6ggAEIAABCEAAAm4QQAC64QesgAAEIAABCEAAAtYIIACtoaYjCEAAAhCAAAQg4AYBBKAbfsAKCEAAAhCAAAQgYI0AAtAaajqCAAQgAAEIQAACbhBAALrhB6yAAAQgAAEIQAAC1gggAK2hpiMIQAACEIAABCDgBgEEoBt+wAoIQAACEIAABCBgjQAC0BpqOoIABCAAAQhAAAJuEEAAuuEHrIAABCAAAQhAAALWCCAAraGmIwhAAAIQgAAEIOAGAQSgG37ACghAAAIQgAAEIGCNAALQGmo6ggAEIAABCEAAAm4QQAC64QesgAAEIAABCEAAAtYIIACtoaYjCEAAAhCAAAQg4AYBBKAbfsAKCEAAAhCAAAQgYI0AAtAaajqCAAQgAAEIQAACbhBAALrhB6yAAAQgAAEIQAAC1gggAK2hpiMIQAACEIAABCDgBgEEoBt+wAoIQAACEIAABCBgjQAC0BpqOoIABCAAAQhAAAJuEPj/sxuJVr1OBJUAAAAASUVORK5CYII="/>
          <p:cNvSpPr>
            <a:spLocks noChangeAspect="1" noChangeArrowheads="1"/>
          </p:cNvSpPr>
          <p:nvPr/>
        </p:nvSpPr>
        <p:spPr bwMode="auto">
          <a:xfrm>
            <a:off x="307975" y="793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5367" name="Obrázek 7"/>
          <p:cNvPicPr>
            <a:picLocks noChangeAspect="1"/>
          </p:cNvPicPr>
          <p:nvPr/>
        </p:nvPicPr>
        <p:blipFill>
          <a:blip r:embed="rId3"/>
          <a:srcRect l="6686" r="68314" b="43507"/>
          <a:stretch>
            <a:fillRect/>
          </a:stretch>
        </p:blipFill>
        <p:spPr bwMode="auto">
          <a:xfrm>
            <a:off x="5292725" y="1144588"/>
            <a:ext cx="1524000" cy="2582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16" descr="http://www.clker.com/cliparts/3/d/d/f/11970888751715886332Gerald_G_Woman_in_Fashion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15188" y="917575"/>
            <a:ext cx="111442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8" descr="http://www.clker.com/cliparts/a/N/f/i/6/R/daddy-standing-02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06700" y="908050"/>
            <a:ext cx="12573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20" descr="http://www.clker.com/cliparts/e/c/2/b/1195422052411104677johnny_automatic_winking_boy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48150" y="1927225"/>
            <a:ext cx="814388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22" descr="http://www.clker.com/cliparts/d/2/f/0/119710418211160581papapishu_Baby_girl_crawling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741488" y="2522538"/>
            <a:ext cx="942975" cy="1011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2" name="Picture 24" descr="http://www.clker.com/cliparts/P/U/9/F/t/V/blue-pacifier-m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814513" y="4881563"/>
            <a:ext cx="712787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3" name="Picture 8" descr="http://www.clker.com/cliparts/7/f/5/4/11949847152118158226tulips_ganson.svg.me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643188" y="4770438"/>
            <a:ext cx="690562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4" name="Picture 26" descr="http://www.clker.com/cliparts/3/9/f/1/12161815351604562801jean_victor_balin_book.svg.me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841375" y="5754688"/>
            <a:ext cx="800100" cy="782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5" name="Picture 28" descr="http://www.clker.com/cliparts/c/d/e/e/11949844921707832865lana_architetto_francesc_01.svg.med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700213" y="5705475"/>
            <a:ext cx="1087437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6" name="Picture 30" descr="http://www.clker.com/cliparts/7/1/0/6/1194986831579486974beach_ball_01.svg.med.pn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909638" y="4916488"/>
            <a:ext cx="654050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7" name="Picture 32" descr="http://www.clker.com/cliparts/X/b/F/1/3/T/tobacco-pipe-no-shadow-md.png"/>
          <p:cNvPicPr>
            <a:picLocks noChangeAspect="1" noChangeArrowheads="1"/>
          </p:cNvPicPr>
          <p:nvPr/>
        </p:nvPicPr>
        <p:blipFill>
          <a:blip r:embed="rId13"/>
          <a:srcRect b="17021"/>
          <a:stretch>
            <a:fillRect/>
          </a:stretch>
        </p:blipFill>
        <p:spPr bwMode="auto">
          <a:xfrm>
            <a:off x="2684463" y="5676900"/>
            <a:ext cx="979487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Obdélník 26"/>
          <p:cNvSpPr/>
          <p:nvPr/>
        </p:nvSpPr>
        <p:spPr>
          <a:xfrm>
            <a:off x="95317" y="4189552"/>
            <a:ext cx="496777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Čím bys jim mohl udělat radost?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bg1"/>
            </a:gs>
            <a:gs pos="0">
              <a:srgbClr val="00B050"/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/>
          <p:cNvSpPr/>
          <p:nvPr/>
        </p:nvSpPr>
        <p:spPr>
          <a:xfrm>
            <a:off x="1943100" y="4427538"/>
            <a:ext cx="5216525" cy="2087562"/>
          </a:xfrm>
          <a:prstGeom prst="roundRect">
            <a:avLst/>
          </a:prstGeom>
          <a:ln w="28575">
            <a:solidFill>
              <a:srgbClr val="00B05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51624" y="44624"/>
            <a:ext cx="740741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Přiřaď k obrázkům členů rodiny správné označení.</a:t>
            </a:r>
          </a:p>
        </p:txBody>
      </p:sp>
      <p:pic>
        <p:nvPicPr>
          <p:cNvPr id="16388" name="Picture 8" descr="http://www.clker.com/cliparts/P/w/S/a/v/3/granny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67625" y="850900"/>
            <a:ext cx="85725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Obrázek 8"/>
          <p:cNvPicPr>
            <a:picLocks noChangeAspect="1"/>
          </p:cNvPicPr>
          <p:nvPr/>
        </p:nvPicPr>
        <p:blipFill>
          <a:blip r:embed="rId3"/>
          <a:srcRect l="6686" r="68314" b="43507"/>
          <a:stretch>
            <a:fillRect/>
          </a:stretch>
        </p:blipFill>
        <p:spPr bwMode="auto">
          <a:xfrm>
            <a:off x="188913" y="919163"/>
            <a:ext cx="1524000" cy="2582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16" descr="http://www.clker.com/cliparts/3/d/d/f/11970888751715886332Gerald_G_Woman_in_Fashion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76600" y="711200"/>
            <a:ext cx="111442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8" descr="http://www.clker.com/cliparts/a/N/f/i/6/R/daddy-standing-02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95963" y="801688"/>
            <a:ext cx="12573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2" descr="http://www.clker.com/cliparts/3/D/m/J/9/0/ballet-girl-in-lilac-leotard-m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74825" y="1192213"/>
            <a:ext cx="1465263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4" descr="http://www.clker.com/cliparts/1/5/e/1/11954221391976235078johnny_automatic_boy_playing_with_toy_truck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4663" y="1968500"/>
            <a:ext cx="1620837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2554932" y="4743987"/>
            <a:ext cx="157331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maminka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212851" y="5744372"/>
            <a:ext cx="68416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syn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114762" y="5744372"/>
            <a:ext cx="143661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dědeček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445855" y="4705531"/>
            <a:ext cx="100713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dcera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035031" y="5125858"/>
            <a:ext cx="124059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tatínek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861087" y="5589240"/>
            <a:ext cx="133286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babička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bg1"/>
            </a:gs>
            <a:gs pos="0">
              <a:srgbClr val="00B050"/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9161" y="44624"/>
            <a:ext cx="8572347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Členové rodiny mohou trávit volný čas různým způsobem.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Přiřaď větu ke vhodnému obrázku.</a:t>
            </a:r>
          </a:p>
        </p:txBody>
      </p:sp>
      <p:pic>
        <p:nvPicPr>
          <p:cNvPr id="17411" name="Picture 2" descr="http://www.clker.com/cliparts/f/a/3/a/11954323791538829345johnny_automatic_exercise_bench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" y="998538"/>
            <a:ext cx="1916112" cy="178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4" descr="http://www.clker.com/cliparts/i/o/j/P/B/3/velorose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48038" y="1241425"/>
            <a:ext cx="2109787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6" descr="http://www.clker.com/cliparts/7/a/3/6/1194985230734149338giardinaggio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5363" y="884238"/>
            <a:ext cx="1792287" cy="184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26" descr="http://www.clker.com/cliparts/3/9/f/1/12161815351604562801jean_victor_balin_book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5325" y="3297238"/>
            <a:ext cx="1538288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10" descr="http://www.clker.com/cliparts/1/7/b/9/11974343961963318467flomar_Football_(soccer)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0288" y="3027363"/>
            <a:ext cx="1665287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12" descr="http://www.clker.com/cliparts/6/a/c/4/1207886514942478595newtonguarinof_Little_Doll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75363" y="2963863"/>
            <a:ext cx="1487487" cy="210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0" y="5373216"/>
            <a:ext cx="391530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Eva si hraje s panenkami.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95684" y="5877272"/>
            <a:ext cx="270869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Petr hraje fotbal.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6726" y="6313647"/>
            <a:ext cx="361759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Maminka jezdí na kole.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088161" y="5373216"/>
            <a:ext cx="386727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Tatínek cvičí v posilovně.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909042" y="5877272"/>
            <a:ext cx="422551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Babička pečuje o zahrádku.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738891" y="6290330"/>
            <a:ext cx="267310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Dědeček rád čte.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0" y="5445125"/>
            <a:ext cx="9144000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bg1"/>
            </a:gs>
            <a:gs pos="0">
              <a:srgbClr val="00B050"/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564854" y="44624"/>
            <a:ext cx="418095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Doplň do vět správná slova.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011915" y="829454"/>
            <a:ext cx="296530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To je můj dědeček.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277185" y="1844824"/>
            <a:ext cx="249331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To je moje teta.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133716" y="2852936"/>
            <a:ext cx="278024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To je moje sestra.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769680" y="3982414"/>
            <a:ext cx="353334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To je moje prababička.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3091356" y="5157192"/>
            <a:ext cx="295516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To je syn mojí tety.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701" y="1381570"/>
            <a:ext cx="336181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Já jsem jeho_______.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-5123" y="5877272"/>
            <a:ext cx="336181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Já jsem jeho_______.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-21367" y="2390618"/>
            <a:ext cx="333617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Já jsem její________.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-30005" y="4684953"/>
            <a:ext cx="333617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Já jsem její________.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-5123" y="3573016"/>
            <a:ext cx="333617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Já jsem její________.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5770496" y="1381570"/>
            <a:ext cx="336181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Já jsem jeho_______.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5757672" y="5877272"/>
            <a:ext cx="336181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Já jsem jeho_______.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5741428" y="2390618"/>
            <a:ext cx="333617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Já jsem její________.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5732790" y="4684953"/>
            <a:ext cx="333617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Já jsem její________.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5757672" y="3573016"/>
            <a:ext cx="333617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Já jsem její________.</a:t>
            </a:r>
          </a:p>
        </p:txBody>
      </p:sp>
      <p:pic>
        <p:nvPicPr>
          <p:cNvPr id="18450" name="Obrázek 28"/>
          <p:cNvPicPr>
            <a:picLocks noChangeAspect="1"/>
          </p:cNvPicPr>
          <p:nvPr/>
        </p:nvPicPr>
        <p:blipFill>
          <a:blip r:embed="rId2"/>
          <a:srcRect l="6686" r="68314" b="43507"/>
          <a:stretch>
            <a:fillRect/>
          </a:stretch>
        </p:blipFill>
        <p:spPr bwMode="auto">
          <a:xfrm>
            <a:off x="4229100" y="1281113"/>
            <a:ext cx="4254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1" name="Picture 2" descr="http://www.clker.com/cliparts/0/3/b/1/1195422413100891191370s_girl_caitlyn_scheget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9275" y="2228850"/>
            <a:ext cx="269875" cy="820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2" name="Picture 2" descr="http://www.clker.com/cliparts/3/D/m/J/9/0/ballet-girl-in-lilac-leotard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68788" y="3376613"/>
            <a:ext cx="450850" cy="722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3" name="Picture 8" descr="http://www.clker.com/cliparts/P/w/S/a/v/3/granny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95788" y="4451350"/>
            <a:ext cx="280987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4" name="Picture 20" descr="http://www.clker.com/cliparts/e/c/2/b/1195422052411104677johnny_automatic_winking_boy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98950" y="5689600"/>
            <a:ext cx="407988" cy="90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5" name="Picture 4" descr="http://www.clker.com/cliparts/3/7/3/d/11954448501086497047Gerald_G_Girl_Face_Cartoon_2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27088" y="107950"/>
            <a:ext cx="10207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6" name="Picture 6" descr="http://www.clker.com/cliparts/c/e/7/4/1195444712973371681Gerald_G_Boy_Face_Cartoon_4.svg.me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475538" y="79375"/>
            <a:ext cx="1073150" cy="1090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bg1"/>
            </a:gs>
            <a:gs pos="0">
              <a:srgbClr val="00B050"/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85184" y="44624"/>
            <a:ext cx="8140305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Členové rodiny by si měli pomáhat.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Přečti si článek a potom vyprávěj, jak je to u vás doma.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7504" y="1369238"/>
            <a:ext cx="532479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Maminka všem připravuje snídani.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7504" y="1892458"/>
            <a:ext cx="456291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Jirka a Dana odnesou nádobí.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2466384"/>
            <a:ext cx="410349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Tatínek vaří v neděli oběd.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4" y="3016500"/>
            <a:ext cx="391786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Děti si uklízejí svůj pokoj.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504" y="3544503"/>
            <a:ext cx="347980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Maminka pere a žehlí.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4" y="4105201"/>
            <a:ext cx="359528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Tatínek luxuje celý byt.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7504" y="4628421"/>
            <a:ext cx="539942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Dana utře prach a Jirka vynese koš.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7504" y="5151641"/>
            <a:ext cx="409708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Babička plete Jirkovi svetr.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07504" y="5700362"/>
            <a:ext cx="489499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Dědeček seká na zahradě trávu.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07504" y="6214742"/>
            <a:ext cx="799161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Potom jdou spolu všichni na procházku. Mají se rádi.</a:t>
            </a:r>
          </a:p>
        </p:txBody>
      </p:sp>
      <p:pic>
        <p:nvPicPr>
          <p:cNvPr id="19469" name="Picture 2" descr="http://www.clker.com/cliparts/Y/G/n/o/C/v/bucket-and-mop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64388" y="1344613"/>
            <a:ext cx="1428750" cy="132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0" name="Picture 4" descr="http://www.clker.com/cliparts/1/7/a/d/1194985027661926761blue_vacuum_cleaner_jaim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54550" y="2330450"/>
            <a:ext cx="1271588" cy="2036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1" name="Picture 6" descr="http://www.clker.com/cliparts/J/p/q/K/9/m/pushing-lawn-mower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94438" y="3278188"/>
            <a:ext cx="2009775" cy="251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bg1"/>
            </a:gs>
            <a:gs pos="0">
              <a:srgbClr val="00B050"/>
            </a:gs>
            <a:gs pos="50000">
              <a:schemeClr val="bg1"/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idx="1"/>
          </p:nvPr>
        </p:nvSpPr>
        <p:spPr>
          <a:xfrm>
            <a:off x="406400" y="908050"/>
            <a:ext cx="8229600" cy="5473700"/>
          </a:xfrm>
        </p:spPr>
        <p:txBody>
          <a:bodyPr rtlCol="0"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2012-12-18].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rodiny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www.clker.com/clipart-smiling-family.html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otec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www.clker.com/clipart-daddy-standing-02.html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maminka</a:t>
            </a:r>
            <a:r>
              <a:rPr lang="cs-CZ" sz="1600" dirty="0"/>
              <a:t>		http://www.clker.com/clipart-13047.html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dědeček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www.clker.com/clipart-158466.html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b</a:t>
            </a:r>
            <a:r>
              <a:rPr lang="cs-CZ" sz="1600" dirty="0" smtClean="0"/>
              <a:t>abička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www.clker.com/clipart-granny.html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kluk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www.clker.com/clipart-9338.html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miminko</a:t>
            </a:r>
            <a:r>
              <a:rPr lang="cs-CZ" sz="1600" dirty="0"/>
              <a:t>	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www.clker.com/clipart-14527.html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dudlík</a:t>
            </a:r>
            <a:r>
              <a:rPr lang="cs-CZ" sz="1600" dirty="0"/>
              <a:t>	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www.clker.com/clipart-blue-pacifier.html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tulipán		http://</a:t>
            </a:r>
            <a:r>
              <a:rPr lang="cs-CZ" sz="1600" dirty="0" smtClean="0"/>
              <a:t>www.clker.com/clipart-2530.html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kniha</a:t>
            </a:r>
            <a:r>
              <a:rPr lang="cs-CZ" sz="1600" dirty="0"/>
              <a:t>		http://www.clker.com/clipart-23561.html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klubko </a:t>
            </a:r>
            <a:r>
              <a:rPr lang="cs-CZ" sz="1600" dirty="0"/>
              <a:t>vlny		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www.clker.com/clipart-2279.html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míč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www.clker.com/clipart-4597.html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dýmka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www.clker.com/clipart-tobacco-pipe-no-shadow.html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sestra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www.clker.com/clipart-ballet-girl-in-lilac-leotard.html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k</a:t>
            </a:r>
            <a:r>
              <a:rPr lang="cs-CZ" sz="1600" dirty="0" smtClean="0"/>
              <a:t>luk </a:t>
            </a:r>
            <a:r>
              <a:rPr lang="cs-CZ" sz="1600" dirty="0"/>
              <a:t>s autíčkem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www.clker.com/clipart-9370.html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teta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www.clker.com/clipart-9469.html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obličej </a:t>
            </a:r>
            <a:r>
              <a:rPr lang="cs-CZ" sz="1600" dirty="0"/>
              <a:t>holka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://www.clker.com/clipart-12190.html</a:t>
            </a: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obličej </a:t>
            </a:r>
            <a:r>
              <a:rPr lang="cs-CZ" sz="1600" dirty="0"/>
              <a:t>kluk		http://</a:t>
            </a:r>
            <a:r>
              <a:rPr lang="cs-CZ" sz="1600" dirty="0" smtClean="0"/>
              <a:t>www.clker.com/clipart-12176.html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kýbl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www.clker.com/clipart-bucket-and-mop.html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vysavač</a:t>
            </a:r>
            <a:r>
              <a:rPr lang="cs-CZ" sz="1600" dirty="0"/>
              <a:t>		http://www.clker.com/clipart-2902.html</a:t>
            </a: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sekání </a:t>
            </a:r>
            <a:r>
              <a:rPr lang="cs-CZ" sz="1600" dirty="0"/>
              <a:t>trávy		http://</a:t>
            </a:r>
            <a:r>
              <a:rPr lang="cs-CZ" sz="1600" dirty="0" smtClean="0"/>
              <a:t>www.clker.com/clipart-pushing-lawn-mower.html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posilovací </a:t>
            </a:r>
            <a:r>
              <a:rPr lang="cs-CZ" sz="1600" dirty="0"/>
              <a:t>stroj		http://</a:t>
            </a:r>
            <a:r>
              <a:rPr lang="cs-CZ" sz="1600" dirty="0" smtClean="0"/>
              <a:t>www.clker.com/clipart-10857.html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růžové </a:t>
            </a:r>
            <a:r>
              <a:rPr lang="cs-CZ" sz="1600" dirty="0"/>
              <a:t>kolo		http://</a:t>
            </a:r>
            <a:r>
              <a:rPr lang="cs-CZ" sz="1600" dirty="0" smtClean="0"/>
              <a:t>www.clker.com/clipart-velorose.html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l</a:t>
            </a:r>
            <a:r>
              <a:rPr lang="cs-CZ" sz="1600" dirty="0" smtClean="0"/>
              <a:t>opatka </a:t>
            </a:r>
            <a:r>
              <a:rPr lang="cs-CZ" sz="1600" dirty="0"/>
              <a:t>a kytka		http://</a:t>
            </a:r>
            <a:r>
              <a:rPr lang="cs-CZ" sz="1600" dirty="0" smtClean="0"/>
              <a:t>www.clker.com/clipart-3123.html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fotbalový </a:t>
            </a:r>
            <a:r>
              <a:rPr lang="cs-CZ" sz="1600" dirty="0"/>
              <a:t>míč		http://www.clker.com/clipart-16223.html</a:t>
            </a: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panenka</a:t>
            </a:r>
            <a:r>
              <a:rPr lang="cs-CZ" sz="1600" dirty="0"/>
              <a:t>		http://www.clker.com/clipart-little-doll.html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</a:t>
            </a:r>
            <a:r>
              <a:rPr lang="cs-CZ" sz="1600" dirty="0"/>
              <a:t>Mgr. Pavla Balejová 2013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123405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4941888"/>
            <a:ext cx="1800225" cy="171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277</Words>
  <Application>Microsoft Office PowerPoint</Application>
  <PresentationFormat>Předvádění na obrazovce (4:3)</PresentationFormat>
  <Paragraphs>98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51</cp:revision>
  <dcterms:created xsi:type="dcterms:W3CDTF">2013-02-14T11:17:55Z</dcterms:created>
  <dcterms:modified xsi:type="dcterms:W3CDTF">2013-03-07T17:29:48Z</dcterms:modified>
</cp:coreProperties>
</file>