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7" r:id="rId4"/>
    <p:sldId id="262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9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VY_32_INOVACE_28D_PODSTATNÁ </a:t>
            </a:r>
            <a:r>
              <a:rPr lang="cs-CZ" sz="3200" b="1" dirty="0" smtClean="0"/>
              <a:t>JMÉNA RODU MUŽSKÉHO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47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04088"/>
            <a:ext cx="8856984" cy="4165072"/>
          </a:xfrm>
        </p:spPr>
        <p:txBody>
          <a:bodyPr>
            <a:normAutofit/>
          </a:bodyPr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podstatná jména napiš v 1., 4. a 7. pádě čísla </a:t>
            </a:r>
            <a:r>
              <a:rPr lang="cs-CZ" dirty="0" smtClean="0"/>
              <a:t>množného.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1238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mužského.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B4H5KBFA\MP900439450[4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5053207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Napište názvy ptáků v 1</a:t>
            </a:r>
            <a:r>
              <a:rPr lang="cs-CZ" dirty="0" smtClean="0"/>
              <a:t>. pádě</a:t>
            </a:r>
            <a:r>
              <a:rPr lang="cs-CZ" dirty="0"/>
              <a:t>, ve 4. pádě a v 7. pádě čísla </a:t>
            </a:r>
            <a:r>
              <a:rPr lang="cs-CZ" dirty="0" smtClean="0"/>
              <a:t>množného.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cap="all" dirty="0"/>
              <a:t>Sokol</a:t>
            </a:r>
          </a:p>
          <a:p>
            <a:endParaRPr lang="cs-CZ" cap="all" dirty="0"/>
          </a:p>
          <a:p>
            <a:r>
              <a:rPr lang="cs-CZ" cap="all" dirty="0"/>
              <a:t>Holub</a:t>
            </a:r>
          </a:p>
          <a:p>
            <a:endParaRPr lang="cs-CZ" cap="all" dirty="0"/>
          </a:p>
          <a:p>
            <a:r>
              <a:rPr lang="cs-CZ" cap="all" dirty="0"/>
              <a:t>Orel</a:t>
            </a:r>
          </a:p>
          <a:p>
            <a:endParaRPr lang="cs-CZ" cap="all" dirty="0"/>
          </a:p>
          <a:p>
            <a:r>
              <a:rPr lang="cs-CZ" cap="all" dirty="0"/>
              <a:t>Kos</a:t>
            </a:r>
          </a:p>
          <a:p>
            <a:endParaRPr lang="cs-CZ" cap="all" dirty="0"/>
          </a:p>
          <a:p>
            <a:r>
              <a:rPr lang="cs-CZ" cap="all" dirty="0" err="1"/>
              <a:t>Date</a:t>
            </a:r>
            <a:r>
              <a:rPr lang="cs-CZ" dirty="0" err="1"/>
              <a:t>L</a:t>
            </a:r>
            <a:endParaRPr lang="cs-CZ" dirty="0"/>
          </a:p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647756738"/>
              </p:ext>
            </p:extLst>
          </p:nvPr>
        </p:nvGraphicFramePr>
        <p:xfrm>
          <a:off x="2411760" y="1920876"/>
          <a:ext cx="6275040" cy="431643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91680"/>
                <a:gridCol w="2091680"/>
                <a:gridCol w="2091680"/>
              </a:tblGrid>
              <a:tr h="86328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328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328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328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328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6831585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</TotalTime>
  <Words>51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VY_32_INOVACE_28D_PODSTATNÁ JMÉNA RODU MUŽSKÉHO</vt:lpstr>
      <vt:lpstr>Podstatná jména rodu mužského: - podstatná jména napiš v 1., 4. a 7. pádě čísla množného. </vt:lpstr>
      <vt:lpstr>Podstatná jména rodu mužského.</vt:lpstr>
      <vt:lpstr>Napište názvy ptáků v 1. pádě, ve 4. pádě a v 7. pádě čísla množného.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mužského</dc:title>
  <dc:creator>Míková</dc:creator>
  <cp:lastModifiedBy>Martin Králík</cp:lastModifiedBy>
  <cp:revision>13</cp:revision>
  <dcterms:created xsi:type="dcterms:W3CDTF">2011-02-07T20:25:54Z</dcterms:created>
  <dcterms:modified xsi:type="dcterms:W3CDTF">2012-03-12T20:35:41Z</dcterms:modified>
</cp:coreProperties>
</file>