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9" r:id="rId2"/>
    <p:sldId id="260" r:id="rId3"/>
    <p:sldId id="257" r:id="rId4"/>
    <p:sldId id="258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9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F82604B-48F2-430C-A87C-F06C7E589AD6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8435DC-6798-4833-AF63-70C285A7278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VY_32_INOVACE_28E_PODSTATNÁ </a:t>
            </a:r>
            <a:r>
              <a:rPr lang="cs-CZ" sz="3200" b="1" dirty="0" smtClean="0"/>
              <a:t>JMÉNA RODU MUŽSKÉHO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0478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4165072"/>
          </a:xfrm>
        </p:spPr>
        <p:txBody>
          <a:bodyPr/>
          <a:lstStyle/>
          <a:p>
            <a:r>
              <a:rPr lang="cs-CZ" dirty="0" smtClean="0"/>
              <a:t>Podstatná jména rodu </a:t>
            </a:r>
            <a:r>
              <a:rPr lang="cs-CZ" dirty="0" smtClean="0"/>
              <a:t>mužského: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doplň i, </a:t>
            </a:r>
            <a:r>
              <a:rPr lang="cs-CZ" dirty="0" smtClean="0"/>
              <a:t>y.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012383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rodu </a:t>
            </a:r>
            <a:r>
              <a:rPr lang="cs-CZ" dirty="0" smtClean="0"/>
              <a:t>mužského.</a:t>
            </a:r>
            <a:endParaRPr lang="cs-CZ" dirty="0"/>
          </a:p>
        </p:txBody>
      </p:sp>
      <p:pic>
        <p:nvPicPr>
          <p:cNvPr id="1026" name="Picture 2" descr="C:\Users\Míková\AppData\Local\Microsoft\Windows\Temporary Internet Files\Content.IE5\3IVVUINI\MP900439450[5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602" y="1935163"/>
            <a:ext cx="4540796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5053207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pPr algn="ctr"/>
            <a:r>
              <a:rPr lang="cs-CZ" dirty="0" smtClean="0"/>
              <a:t>Doplň i, 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83832"/>
          </a:xfrm>
        </p:spPr>
        <p:txBody>
          <a:bodyPr/>
          <a:lstStyle/>
          <a:p>
            <a:endParaRPr lang="cs-CZ" dirty="0" smtClean="0"/>
          </a:p>
          <a:p>
            <a:pPr algn="just"/>
            <a:r>
              <a:rPr lang="cs-CZ" sz="3200" dirty="0" smtClean="0"/>
              <a:t>Tři chytří </a:t>
            </a:r>
            <a:r>
              <a:rPr lang="cs-CZ" sz="3200" dirty="0" err="1" smtClean="0"/>
              <a:t>osl</a:t>
            </a:r>
            <a:r>
              <a:rPr lang="cs-CZ" sz="3200" dirty="0" smtClean="0"/>
              <a:t>-, mořské hotel-, s nákladními automobil-, shnilé trám-, nemilé omyl-, pane učitel-, </a:t>
            </a:r>
            <a:r>
              <a:rPr lang="cs-CZ" sz="3200" dirty="0" smtClean="0"/>
              <a:t>v </a:t>
            </a:r>
            <a:r>
              <a:rPr lang="cs-CZ" sz="3200" dirty="0" smtClean="0"/>
              <a:t>děravém </a:t>
            </a:r>
            <a:r>
              <a:rPr lang="cs-CZ" sz="3200" dirty="0" err="1" smtClean="0"/>
              <a:t>pytl</a:t>
            </a:r>
            <a:r>
              <a:rPr lang="cs-CZ" sz="3200" dirty="0" smtClean="0"/>
              <a:t>-, pro moje obraz-, lék proti </a:t>
            </a:r>
            <a:r>
              <a:rPr lang="cs-CZ" sz="3200" dirty="0" err="1" smtClean="0"/>
              <a:t>kašl</a:t>
            </a:r>
            <a:r>
              <a:rPr lang="cs-CZ" sz="3200" dirty="0" smtClean="0"/>
              <a:t>-, vidíme dom-, </a:t>
            </a:r>
            <a:r>
              <a:rPr lang="cs-CZ" sz="3200" dirty="0" smtClean="0"/>
              <a:t>s </a:t>
            </a:r>
            <a:r>
              <a:rPr lang="cs-CZ" sz="3200" dirty="0" smtClean="0"/>
              <a:t>dvěma řetěz-, hubit červ-, tuhé mraz-, vzácní motýl-, máme rádi </a:t>
            </a:r>
            <a:r>
              <a:rPr lang="cs-CZ" sz="3200" dirty="0" err="1" smtClean="0"/>
              <a:t>ps</a:t>
            </a:r>
            <a:r>
              <a:rPr lang="cs-CZ" sz="3200" dirty="0" smtClean="0"/>
              <a:t>-, našel jsem hřib-, čáp- letí nad močál-, </a:t>
            </a:r>
            <a:r>
              <a:rPr lang="cs-CZ" sz="3200" dirty="0" err="1" smtClean="0"/>
              <a:t>osl</a:t>
            </a:r>
            <a:r>
              <a:rPr lang="cs-CZ" sz="3200" dirty="0" smtClean="0"/>
              <a:t>- nosí  trám-, v les-ch rostou hřib-, pozorujeme motýl-, vyprávíme o </a:t>
            </a:r>
            <a:r>
              <a:rPr lang="cs-CZ" sz="3200" dirty="0" err="1" smtClean="0"/>
              <a:t>výrov</a:t>
            </a:r>
            <a:r>
              <a:rPr lang="cs-CZ" sz="3200" dirty="0" smtClean="0"/>
              <a:t>-.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74778239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3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63633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39</TotalTime>
  <Words>107</Words>
  <Application>Microsoft Office PowerPoint</Application>
  <PresentationFormat>Předvádění na obrazovce (4:3)</PresentationFormat>
  <Paragraphs>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VY_32_INOVACE_28E_PODSTATNÁ JMÉNA RODU MUŽSKÉHO</vt:lpstr>
      <vt:lpstr>Podstatná jména rodu mužského: - doplň i, y. </vt:lpstr>
      <vt:lpstr>Podstatná jména rodu mužského.</vt:lpstr>
      <vt:lpstr>Doplň i, y</vt:lpstr>
      <vt:lpstr>Ilustrace: www.ofice.microsoft.com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rodu mužského</dc:title>
  <dc:creator>Míková</dc:creator>
  <cp:lastModifiedBy>Martin Králík</cp:lastModifiedBy>
  <cp:revision>14</cp:revision>
  <dcterms:created xsi:type="dcterms:W3CDTF">2011-02-07T20:25:54Z</dcterms:created>
  <dcterms:modified xsi:type="dcterms:W3CDTF">2012-03-12T20:39:41Z</dcterms:modified>
</cp:coreProperties>
</file>