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60" r:id="rId3"/>
    <p:sldId id="257" r:id="rId4"/>
    <p:sldId id="258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VY_32_INOVACE_28F_PODSTATNÁ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sz="5400" dirty="0" smtClean="0"/>
              <a:t>napiš </a:t>
            </a:r>
            <a:r>
              <a:rPr lang="cs-CZ" sz="5400" dirty="0"/>
              <a:t>slova v závorkách ve správných </a:t>
            </a:r>
            <a:r>
              <a:rPr lang="cs-CZ" sz="5400" dirty="0" smtClean="0"/>
              <a:t>tvarech.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439450[6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05320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Napište slova v závorkách ve správných </a:t>
            </a:r>
            <a:r>
              <a:rPr lang="cs-CZ" sz="4400" dirty="0" smtClean="0"/>
              <a:t>tvarech.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sz="3600" dirty="0" smtClean="0"/>
              <a:t>mezi </a:t>
            </a:r>
            <a:r>
              <a:rPr lang="cs-CZ" sz="3600" dirty="0" smtClean="0"/>
              <a:t>(stůl </a:t>
            </a:r>
            <a:r>
              <a:rPr lang="cs-CZ" sz="3600" dirty="0" smtClean="0"/>
              <a:t>– 7</a:t>
            </a:r>
            <a:r>
              <a:rPr lang="cs-CZ" sz="3600" dirty="0" smtClean="0"/>
              <a:t>. p</a:t>
            </a:r>
            <a:r>
              <a:rPr lang="cs-CZ" sz="3600" dirty="0" smtClean="0"/>
              <a:t>. č</a:t>
            </a:r>
            <a:r>
              <a:rPr lang="cs-CZ" sz="3600" dirty="0" smtClean="0"/>
              <a:t>. mn</a:t>
            </a:r>
            <a:r>
              <a:rPr lang="cs-CZ" sz="3600" dirty="0" smtClean="0"/>
              <a:t>.) </a:t>
            </a:r>
          </a:p>
          <a:p>
            <a:r>
              <a:rPr lang="cs-CZ" sz="3600" dirty="0" smtClean="0"/>
              <a:t>v </a:t>
            </a:r>
            <a:r>
              <a:rPr lang="cs-CZ" sz="3600" dirty="0" smtClean="0"/>
              <a:t>(les </a:t>
            </a:r>
            <a:r>
              <a:rPr lang="cs-CZ" sz="3600" dirty="0" smtClean="0"/>
              <a:t>– </a:t>
            </a:r>
            <a:r>
              <a:rPr lang="cs-CZ" sz="3600" dirty="0"/>
              <a:t>6</a:t>
            </a:r>
            <a:r>
              <a:rPr lang="cs-CZ" sz="3600" dirty="0" smtClean="0"/>
              <a:t>. p</a:t>
            </a:r>
            <a:r>
              <a:rPr lang="cs-CZ" sz="3600" dirty="0" smtClean="0"/>
              <a:t>. č. mn.)</a:t>
            </a:r>
          </a:p>
          <a:p>
            <a:r>
              <a:rPr lang="cs-CZ" sz="3600" dirty="0" smtClean="0"/>
              <a:t> před (lavice – 7</a:t>
            </a:r>
            <a:r>
              <a:rPr lang="cs-CZ" sz="3600" dirty="0" smtClean="0"/>
              <a:t>. p</a:t>
            </a:r>
            <a:r>
              <a:rPr lang="cs-CZ" sz="3600" dirty="0" smtClean="0"/>
              <a:t>. č. mn.)</a:t>
            </a:r>
          </a:p>
          <a:p>
            <a:r>
              <a:rPr lang="cs-CZ" sz="3600" dirty="0" smtClean="0"/>
              <a:t> </a:t>
            </a:r>
            <a:r>
              <a:rPr lang="cs-CZ" sz="3600" dirty="0" smtClean="0"/>
              <a:t>(jestřáb </a:t>
            </a:r>
            <a:r>
              <a:rPr lang="cs-CZ" sz="3600" dirty="0" smtClean="0"/>
              <a:t>- 1</a:t>
            </a:r>
            <a:r>
              <a:rPr lang="cs-CZ" sz="3600" dirty="0" smtClean="0"/>
              <a:t>. p</a:t>
            </a:r>
            <a:r>
              <a:rPr lang="cs-CZ" sz="3600" dirty="0" smtClean="0"/>
              <a:t>. č. mn.) krouží ve vzduchu</a:t>
            </a:r>
          </a:p>
          <a:p>
            <a:r>
              <a:rPr lang="cs-CZ" sz="3600" dirty="0"/>
              <a:t>k</a:t>
            </a:r>
            <a:r>
              <a:rPr lang="cs-CZ" sz="3600" dirty="0" smtClean="0"/>
              <a:t>rmit </a:t>
            </a:r>
            <a:r>
              <a:rPr lang="cs-CZ" sz="3600" dirty="0" smtClean="0"/>
              <a:t>(holub </a:t>
            </a:r>
            <a:r>
              <a:rPr lang="cs-CZ" sz="3600" dirty="0" smtClean="0"/>
              <a:t>– 4. p. č. mn.)</a:t>
            </a:r>
          </a:p>
          <a:p>
            <a:r>
              <a:rPr lang="cs-CZ" sz="3600" dirty="0" smtClean="0"/>
              <a:t>vozit z lesa  </a:t>
            </a:r>
            <a:r>
              <a:rPr lang="cs-CZ" sz="3600" dirty="0" smtClean="0"/>
              <a:t>(pařez </a:t>
            </a:r>
            <a:r>
              <a:rPr lang="cs-CZ" sz="3600" dirty="0" smtClean="0"/>
              <a:t>– 4</a:t>
            </a:r>
            <a:r>
              <a:rPr lang="cs-CZ" sz="3600" dirty="0" smtClean="0"/>
              <a:t>. p</a:t>
            </a:r>
            <a:r>
              <a:rPr lang="cs-CZ" sz="3600" dirty="0" smtClean="0"/>
              <a:t>. č</a:t>
            </a:r>
            <a:r>
              <a:rPr lang="cs-CZ" sz="3600" dirty="0" smtClean="0"/>
              <a:t>. mn</a:t>
            </a:r>
            <a:r>
              <a:rPr lang="cs-CZ" sz="3600" dirty="0" smtClean="0"/>
              <a:t>.)</a:t>
            </a:r>
          </a:p>
          <a:p>
            <a:r>
              <a:rPr lang="cs-CZ" sz="3600" dirty="0" smtClean="0"/>
              <a:t>v nové </a:t>
            </a:r>
            <a:r>
              <a:rPr lang="cs-CZ" sz="3600" dirty="0" smtClean="0"/>
              <a:t>(obuv </a:t>
            </a:r>
            <a:r>
              <a:rPr lang="cs-CZ" sz="3600" dirty="0" smtClean="0"/>
              <a:t>– 6</a:t>
            </a:r>
            <a:r>
              <a:rPr lang="cs-CZ" sz="3600" dirty="0" smtClean="0"/>
              <a:t>. p. č</a:t>
            </a:r>
            <a:r>
              <a:rPr lang="cs-CZ" sz="3600" dirty="0" smtClean="0"/>
              <a:t>. mn.)</a:t>
            </a:r>
          </a:p>
          <a:p>
            <a:r>
              <a:rPr lang="cs-CZ" sz="3600" dirty="0" smtClean="0"/>
              <a:t>( kos – 1</a:t>
            </a:r>
            <a:r>
              <a:rPr lang="cs-CZ" sz="3600" dirty="0" smtClean="0"/>
              <a:t>. p</a:t>
            </a:r>
            <a:r>
              <a:rPr lang="cs-CZ" sz="3600" dirty="0" smtClean="0"/>
              <a:t>. č. mn.) hvízdali</a:t>
            </a:r>
          </a:p>
          <a:p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4294967295"/>
          </p:nvPr>
        </p:nvSpPr>
        <p:spPr>
          <a:xfrm>
            <a:off x="5105400" y="1052513"/>
            <a:ext cx="4038600" cy="530225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448652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/>
              <a:t>Napište slova v závorkách ve správných </a:t>
            </a:r>
            <a:r>
              <a:rPr lang="cs-CZ" sz="5400" dirty="0" smtClean="0"/>
              <a:t>tvarech.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jdeme do (škola – 2</a:t>
            </a:r>
            <a:r>
              <a:rPr lang="cs-CZ" sz="3200" dirty="0" smtClean="0"/>
              <a:t>. p. č. j</a:t>
            </a:r>
            <a:r>
              <a:rPr lang="cs-CZ" sz="3200" dirty="0" smtClean="0"/>
              <a:t>.)</a:t>
            </a:r>
          </a:p>
          <a:p>
            <a:r>
              <a:rPr lang="cs-CZ" sz="3200" dirty="0" smtClean="0"/>
              <a:t>mám pevnou </a:t>
            </a:r>
            <a:r>
              <a:rPr lang="cs-CZ" sz="3200" dirty="0" smtClean="0"/>
              <a:t>(vůle </a:t>
            </a:r>
            <a:r>
              <a:rPr lang="cs-CZ" sz="3200" dirty="0" smtClean="0"/>
              <a:t>– 4</a:t>
            </a:r>
            <a:r>
              <a:rPr lang="cs-CZ" sz="3200" dirty="0" smtClean="0"/>
              <a:t>. p</a:t>
            </a:r>
            <a:r>
              <a:rPr lang="cs-CZ" sz="3200" dirty="0" smtClean="0"/>
              <a:t>. č</a:t>
            </a:r>
            <a:r>
              <a:rPr lang="cs-CZ" sz="3200" dirty="0" smtClean="0"/>
              <a:t>. mn</a:t>
            </a:r>
            <a:r>
              <a:rPr lang="cs-CZ" sz="3200" dirty="0" smtClean="0"/>
              <a:t>.)</a:t>
            </a:r>
          </a:p>
          <a:p>
            <a:r>
              <a:rPr lang="cs-CZ" sz="3200" dirty="0" smtClean="0"/>
              <a:t>v naší (ves – 6</a:t>
            </a:r>
            <a:r>
              <a:rPr lang="cs-CZ" sz="3200" dirty="0" smtClean="0"/>
              <a:t>. p</a:t>
            </a:r>
            <a:r>
              <a:rPr lang="cs-CZ" sz="3200" dirty="0" smtClean="0"/>
              <a:t>. č. j.)</a:t>
            </a:r>
          </a:p>
          <a:p>
            <a:r>
              <a:rPr lang="cs-CZ" sz="3200" dirty="0" smtClean="0"/>
              <a:t>chovají </a:t>
            </a:r>
            <a:r>
              <a:rPr lang="cs-CZ" sz="3200" dirty="0" smtClean="0"/>
              <a:t>(osel </a:t>
            </a:r>
            <a:r>
              <a:rPr lang="cs-CZ" sz="3200" dirty="0" smtClean="0"/>
              <a:t>– 4. p. č. mn.)</a:t>
            </a:r>
          </a:p>
          <a:p>
            <a:r>
              <a:rPr lang="cs-CZ" sz="3200" dirty="0" smtClean="0"/>
              <a:t>dělají  (zásoba – 4</a:t>
            </a:r>
            <a:r>
              <a:rPr lang="cs-CZ" sz="3200" dirty="0" smtClean="0"/>
              <a:t>. p</a:t>
            </a:r>
            <a:r>
              <a:rPr lang="cs-CZ" sz="3200" dirty="0" smtClean="0"/>
              <a:t>. č. mn.)</a:t>
            </a:r>
          </a:p>
          <a:p>
            <a:r>
              <a:rPr lang="cs-CZ" sz="3200" dirty="0" smtClean="0"/>
              <a:t>odvedli </a:t>
            </a:r>
            <a:r>
              <a:rPr lang="cs-CZ" sz="3200" dirty="0" smtClean="0"/>
              <a:t>jsme(pes </a:t>
            </a:r>
            <a:r>
              <a:rPr lang="cs-CZ" sz="3200" dirty="0" smtClean="0"/>
              <a:t>– 4</a:t>
            </a:r>
            <a:r>
              <a:rPr lang="cs-CZ" sz="3200" dirty="0" smtClean="0"/>
              <a:t>. p</a:t>
            </a:r>
            <a:r>
              <a:rPr lang="cs-CZ" sz="3200" dirty="0" smtClean="0"/>
              <a:t>. č</a:t>
            </a:r>
            <a:r>
              <a:rPr lang="cs-CZ" sz="3200" dirty="0" smtClean="0"/>
              <a:t>. mn.)</a:t>
            </a:r>
            <a:endParaRPr lang="cs-CZ" sz="3200" dirty="0" smtClean="0"/>
          </a:p>
          <a:p>
            <a:r>
              <a:rPr lang="cs-CZ" sz="3200" dirty="0" smtClean="0"/>
              <a:t>omeleta ze dvou </a:t>
            </a:r>
            <a:r>
              <a:rPr lang="cs-CZ" sz="3200" dirty="0" smtClean="0"/>
              <a:t>(vejce </a:t>
            </a:r>
            <a:r>
              <a:rPr lang="cs-CZ" sz="3200" dirty="0" smtClean="0"/>
              <a:t>– 2</a:t>
            </a:r>
            <a:r>
              <a:rPr lang="cs-CZ" sz="3200" dirty="0" smtClean="0"/>
              <a:t>. p</a:t>
            </a:r>
            <a:r>
              <a:rPr lang="cs-CZ" sz="3200" dirty="0" smtClean="0"/>
              <a:t>. č</a:t>
            </a:r>
            <a:r>
              <a:rPr lang="cs-CZ" sz="3200" dirty="0" smtClean="0"/>
              <a:t>. mn</a:t>
            </a:r>
            <a:r>
              <a:rPr lang="cs-CZ" sz="3200" dirty="0" smtClean="0"/>
              <a:t>.)</a:t>
            </a:r>
          </a:p>
          <a:p>
            <a:r>
              <a:rPr lang="cs-CZ" sz="3200" dirty="0" smtClean="0"/>
              <a:t>budou silné </a:t>
            </a:r>
            <a:r>
              <a:rPr lang="cs-CZ" sz="3200" dirty="0" smtClean="0"/>
              <a:t>(mráz </a:t>
            </a:r>
            <a:r>
              <a:rPr lang="cs-CZ" sz="3200" dirty="0" smtClean="0"/>
              <a:t>– 4</a:t>
            </a:r>
            <a:r>
              <a:rPr lang="cs-CZ" sz="3200" dirty="0" smtClean="0"/>
              <a:t>. p</a:t>
            </a:r>
            <a:r>
              <a:rPr lang="cs-CZ" sz="3200" dirty="0" smtClean="0"/>
              <a:t>. č</a:t>
            </a:r>
            <a:r>
              <a:rPr lang="cs-CZ" sz="3200" dirty="0" smtClean="0"/>
              <a:t>. mn</a:t>
            </a:r>
            <a:r>
              <a:rPr lang="cs-CZ" sz="3200" dirty="0" smtClean="0"/>
              <a:t>.)</a:t>
            </a:r>
          </a:p>
          <a:p>
            <a:pPr marL="0" indent="0">
              <a:buNone/>
            </a:pP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7260673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</TotalTime>
  <Words>248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VY_32_INOVACE_28F_PODSTATNÁ JMÉNA RODU MUŽSKÉHO</vt:lpstr>
      <vt:lpstr>Podstatná jména rodu mužského: - napiš slova v závorkách ve správných tvarech. </vt:lpstr>
      <vt:lpstr>Podstatná jména rodu mužského.</vt:lpstr>
      <vt:lpstr>Napište slova v závorkách ve správných tvarech.</vt:lpstr>
      <vt:lpstr>Napište slova v závorkách ve správných tvarech.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18</cp:revision>
  <dcterms:created xsi:type="dcterms:W3CDTF">2011-02-07T20:25:54Z</dcterms:created>
  <dcterms:modified xsi:type="dcterms:W3CDTF">2012-03-12T20:43:23Z</dcterms:modified>
</cp:coreProperties>
</file>