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60" r:id="rId4"/>
    <p:sldId id="261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VY_12_INOVACE_05_Slabiky, věta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smtClean="0"/>
            <a:t>: </a:t>
          </a:r>
          <a:r>
            <a:rPr lang="cs-CZ" smtClean="0"/>
            <a:t>Slabiky, věta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VY_12_INOVACE_05_Slabiky, věta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smtClean="0"/>
            <a:t>: </a:t>
          </a:r>
          <a:r>
            <a:rPr lang="cs-CZ" sz="1800" kern="1200" smtClean="0"/>
            <a:t>Slabiky, věta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02D482-B062-46DB-82BA-AC16F39A7268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4B2E29-BD99-4D05-9594-196E0DC5B2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3886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 postupně</a:t>
            </a:r>
            <a:r>
              <a:rPr lang="cs-CZ" baseline="0" dirty="0" smtClean="0"/>
              <a:t> rozdělují slova na slabiky a nad text píší počet slabik v jednotlivých slovech, mohou mít tento text vytisknutý a doplňují ho přímo na papír společně s žáky, kteří pracují na tabuli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4B2E29-BD99-4D05-9594-196E0DC5B243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11603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Kontrola, jestli žáci správně pracovali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4B2E29-BD99-4D05-9594-196E0DC5B243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11603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6158051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je určen pro 2. ročník ZŠ, pro výuku českého jazyka. </a:t>
            </a:r>
          </a:p>
          <a:p>
            <a:r>
              <a:rPr lang="cs-CZ" dirty="0" smtClean="0"/>
              <a:t>Je vhodný pro práci s interaktivní tabulí. </a:t>
            </a:r>
          </a:p>
          <a:p>
            <a:r>
              <a:rPr lang="cs-CZ" dirty="0" smtClean="0"/>
              <a:t>Pomůcky: interaktivní pero, fixy na interaktivní tabuli</a:t>
            </a:r>
          </a:p>
          <a:p>
            <a:r>
              <a:rPr lang="cs-CZ" dirty="0" smtClean="0"/>
              <a:t>Inovace: interaktivní způsob učení</a:t>
            </a:r>
          </a:p>
          <a:p>
            <a:r>
              <a:rPr lang="cs-CZ" dirty="0" smtClean="0"/>
              <a:t>Metodické pokyny: žáci </a:t>
            </a:r>
            <a:r>
              <a:rPr lang="cs-CZ" dirty="0"/>
              <a:t>si zopakují vše, co musí znát o stavbě věty, slov a slabik</a:t>
            </a:r>
            <a:r>
              <a:rPr lang="cs-CZ" dirty="0" smtClean="0"/>
              <a:t>. Aplikují své znalosti - postupně rozdělují slova na slabiky a nad text píší počet slabik v jednotlivých slovech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Urči počet  vět a rozděl slova na slabiky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7209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4400" dirty="0" smtClean="0"/>
              <a:t>Maminka peče hruškový koláč. Tatínek opravuje auto. Můj bratr si hraje na zahradě se psem. Já se pilně učím do školy.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 smtClean="0"/>
              <a:t>Počet vět v textu:   </a:t>
            </a:r>
          </a:p>
          <a:p>
            <a:pPr marL="0" indent="0">
              <a:lnSpc>
                <a:spcPct val="150000"/>
              </a:lnSpc>
              <a:buNone/>
            </a:pPr>
            <a:endParaRPr lang="cs-CZ" sz="2800" dirty="0" smtClean="0"/>
          </a:p>
          <a:p>
            <a:pPr marL="0" indent="0">
              <a:lnSpc>
                <a:spcPct val="150000"/>
              </a:lnSpc>
              <a:buNone/>
            </a:pPr>
            <a:endParaRPr lang="cs-CZ" sz="2800" dirty="0" smtClean="0"/>
          </a:p>
          <a:p>
            <a:pPr marL="0" indent="0">
              <a:lnSpc>
                <a:spcPct val="150000"/>
              </a:lnSpc>
              <a:buNone/>
            </a:pPr>
            <a:endParaRPr lang="cs-CZ" sz="4400" dirty="0" smtClean="0"/>
          </a:p>
        </p:txBody>
      </p:sp>
      <p:pic>
        <p:nvPicPr>
          <p:cNvPr id="1026" name="Picture 2" descr="C:\Users\Steflova\AppData\Local\Microsoft\Windows\Temporary Internet Files\Content.IE5\WAWZ4KQA\MC90032962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0539" y="4539201"/>
            <a:ext cx="1807675" cy="17473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65143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Urči počet  vět a rozděl slova na slabiky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7209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4400" dirty="0" smtClean="0"/>
              <a:t>Maminka peče hruškový koláč. Tatínek opravuje auto. Můj bratr si hraje na zahradě se psem. Já se pilně učím do školy.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 smtClean="0"/>
              <a:t>Počet vět v textu:   </a:t>
            </a:r>
          </a:p>
          <a:p>
            <a:pPr marL="0" indent="0">
              <a:lnSpc>
                <a:spcPct val="150000"/>
              </a:lnSpc>
              <a:buNone/>
            </a:pPr>
            <a:endParaRPr lang="cs-CZ" sz="2800" dirty="0" smtClean="0"/>
          </a:p>
          <a:p>
            <a:pPr marL="0" indent="0">
              <a:lnSpc>
                <a:spcPct val="150000"/>
              </a:lnSpc>
              <a:buNone/>
            </a:pPr>
            <a:endParaRPr lang="cs-CZ" sz="2800" dirty="0" smtClean="0"/>
          </a:p>
          <a:p>
            <a:pPr marL="0" indent="0">
              <a:lnSpc>
                <a:spcPct val="150000"/>
              </a:lnSpc>
              <a:buNone/>
            </a:pPr>
            <a:endParaRPr lang="cs-CZ" sz="4400" dirty="0" smtClean="0"/>
          </a:p>
        </p:txBody>
      </p:sp>
      <p:cxnSp>
        <p:nvCxnSpPr>
          <p:cNvPr id="5" name="Přímá spojovací čára 4"/>
          <p:cNvCxnSpPr/>
          <p:nvPr/>
        </p:nvCxnSpPr>
        <p:spPr>
          <a:xfrm rot="5400000">
            <a:off x="964381" y="1964521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 rot="5400000">
            <a:off x="5179223" y="1964521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rot="5400000">
            <a:off x="4607719" y="1964521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rot="5400000">
            <a:off x="2964645" y="1964521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5400000">
            <a:off x="1750198" y="1964521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5400000">
            <a:off x="6322231" y="1964521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rot="5400000">
            <a:off x="678629" y="3036091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rot="5400000">
            <a:off x="964381" y="3036091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5400000">
            <a:off x="2178827" y="3036091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rot="5400000">
            <a:off x="2964645" y="3036091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rot="5400000">
            <a:off x="3464710" y="3036091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rot="5400000">
            <a:off x="4607719" y="3036091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rot="5400000">
            <a:off x="7108049" y="3036091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rot="5400000">
            <a:off x="892943" y="4107661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rot="5400000">
            <a:off x="2607455" y="4036223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rot="5400000">
            <a:off x="3321834" y="4036223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rot="5400000">
            <a:off x="750067" y="5036355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rot="5400000">
            <a:off x="1678761" y="5107793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rot="5400000">
            <a:off x="4107653" y="5107793"/>
            <a:ext cx="7858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6514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224</Words>
  <Application>Microsoft Office PowerPoint</Application>
  <PresentationFormat>Předvádění na obrazovce (4:3)</PresentationFormat>
  <Paragraphs>25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Snímek 1</vt:lpstr>
      <vt:lpstr>Anotace</vt:lpstr>
      <vt:lpstr>Urči počet  vět a rozděl slova na slabiky</vt:lpstr>
      <vt:lpstr>Urči počet  vět a rozděl slova na slabiky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Steflova</cp:lastModifiedBy>
  <cp:revision>22</cp:revision>
  <dcterms:created xsi:type="dcterms:W3CDTF">2011-08-21T15:31:45Z</dcterms:created>
  <dcterms:modified xsi:type="dcterms:W3CDTF">2012-03-12T20:01:17Z</dcterms:modified>
</cp:coreProperties>
</file>