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VY_12_INOVACE_06_Věty oznamovací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Věty oznamovací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VY_12_INOVACE_06_Věty oznamovací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Věty oznamovací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45EB8D-D912-4D6D-8365-BD1CADA4E8DB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6D703-CED8-411F-9E11-44B46332C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nově probíraného učiva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6D703-CED8-411F-9E11-44B46332C31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 na začátek věty velké písmeno a za větu tečku na tabuli, zároveň mají tento materiál nakopírovaný. Učitel jim napomáhá, pokud nevymyslí správné písmeno na začátku věty.</a:t>
            </a:r>
            <a:br>
              <a:rPr lang="cs-CZ" dirty="0" smtClean="0"/>
            </a:br>
            <a:r>
              <a:rPr lang="cs-CZ" dirty="0" smtClean="0"/>
              <a:t>Za větu napíší počet slov ve větě a určí počet slabik.</a:t>
            </a:r>
            <a:br>
              <a:rPr lang="cs-CZ" dirty="0" smtClean="0"/>
            </a:br>
            <a:r>
              <a:rPr lang="cs-CZ" dirty="0" smtClean="0"/>
              <a:t>Některé věty mohou přepsat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6D703-CED8-411F-9E11-44B46332C31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Kontrola, jestli </a:t>
            </a:r>
            <a:r>
              <a:rPr lang="cs-CZ" smtClean="0"/>
              <a:t>pracovali správně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6D703-CED8-411F-9E11-44B46332C31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</a:t>
            </a:r>
            <a:r>
              <a:rPr lang="cs-CZ" dirty="0" smtClean="0"/>
              <a:t>pokyny: učitel </a:t>
            </a:r>
            <a:r>
              <a:rPr lang="cs-CZ" dirty="0" err="1" smtClean="0"/>
              <a:t>odprezentuje</a:t>
            </a:r>
            <a:r>
              <a:rPr lang="cs-CZ" dirty="0" smtClean="0"/>
              <a:t> nové učivo o větách oznamovacích</a:t>
            </a:r>
            <a:r>
              <a:rPr lang="cs-CZ" dirty="0" smtClean="0"/>
              <a:t>. Žáci si toto učivo procvičí a zároveň uplatňují své znalosti o </a:t>
            </a:r>
            <a:r>
              <a:rPr lang="cs-CZ" dirty="0" smtClean="0"/>
              <a:t>stavbě věty a slabikách.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Věty oznamovací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Větou oznamovací něco oznamujeme .</a:t>
            </a:r>
          </a:p>
          <a:p>
            <a:pPr>
              <a:buNone/>
            </a:pPr>
            <a:r>
              <a:rPr lang="cs-CZ" dirty="0" smtClean="0"/>
              <a:t>Za větou oznamovací se píše tečka.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Př. Maminka šla nakoupit.</a:t>
            </a:r>
          </a:p>
          <a:p>
            <a:pPr>
              <a:buNone/>
            </a:pPr>
            <a:r>
              <a:rPr lang="cs-CZ" dirty="0" smtClean="0"/>
              <a:t>      Tatínek myje auto.</a:t>
            </a:r>
          </a:p>
          <a:p>
            <a:pPr>
              <a:buNone/>
            </a:pPr>
            <a:r>
              <a:rPr lang="cs-CZ" dirty="0" smtClean="0"/>
              <a:t>      Dnes je pátek.  </a:t>
            </a:r>
          </a:p>
          <a:p>
            <a:pPr>
              <a:buNone/>
            </a:pPr>
            <a:r>
              <a:rPr lang="cs-CZ" dirty="0" smtClean="0"/>
              <a:t>      Máme doma psa.</a:t>
            </a:r>
            <a:endParaRPr lang="cs-CZ" dirty="0"/>
          </a:p>
        </p:txBody>
      </p:sp>
      <p:pic>
        <p:nvPicPr>
          <p:cNvPr id="1027" name="Picture 3" descr="C:\Users\Steflova\AppData\Local\Microsoft\Windows\Temporary Internet Files\Content.IE5\WPV63YJS\MP9004448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8724" y="3400444"/>
            <a:ext cx="2090928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742950" indent="-742950">
              <a:buNone/>
            </a:pPr>
            <a:r>
              <a:rPr lang="cs-CZ" sz="3900" b="1" dirty="0" smtClean="0"/>
              <a:t>1.Doplň správně začátek a konec věty</a:t>
            </a:r>
          </a:p>
          <a:p>
            <a:pPr marL="514350" indent="-514350">
              <a:buNone/>
            </a:pPr>
            <a:r>
              <a:rPr lang="cs-CZ" dirty="0" smtClean="0"/>
              <a:t>_</a:t>
            </a:r>
            <a:r>
              <a:rPr lang="cs-CZ" dirty="0" err="1" smtClean="0"/>
              <a:t>aminka</a:t>
            </a:r>
            <a:r>
              <a:rPr lang="cs-CZ" dirty="0" smtClean="0"/>
              <a:t> koupila nové záclony_</a:t>
            </a:r>
          </a:p>
          <a:p>
            <a:pPr>
              <a:buNone/>
            </a:pPr>
            <a:r>
              <a:rPr lang="cs-CZ" dirty="0" smtClean="0"/>
              <a:t>_</a:t>
            </a:r>
            <a:r>
              <a:rPr lang="cs-CZ" dirty="0" err="1" smtClean="0"/>
              <a:t>abička</a:t>
            </a:r>
            <a:r>
              <a:rPr lang="cs-CZ" dirty="0" smtClean="0"/>
              <a:t> jede na výlet do Prahy_</a:t>
            </a:r>
          </a:p>
          <a:p>
            <a:pPr>
              <a:buNone/>
            </a:pPr>
            <a:r>
              <a:rPr lang="cs-CZ" dirty="0" smtClean="0"/>
              <a:t>_e škole mám nejraději matematiku_</a:t>
            </a:r>
          </a:p>
          <a:p>
            <a:pPr>
              <a:buNone/>
            </a:pPr>
            <a:r>
              <a:rPr lang="cs-CZ" dirty="0" smtClean="0"/>
              <a:t>_nes máme k obědu svíčkovou_</a:t>
            </a:r>
          </a:p>
          <a:p>
            <a:pPr>
              <a:buNone/>
            </a:pPr>
            <a:r>
              <a:rPr lang="cs-CZ" dirty="0" smtClean="0"/>
              <a:t>_</a:t>
            </a:r>
            <a:r>
              <a:rPr lang="cs-CZ" dirty="0" err="1" smtClean="0"/>
              <a:t>ám</a:t>
            </a:r>
            <a:r>
              <a:rPr lang="cs-CZ" dirty="0" smtClean="0"/>
              <a:t> ráda růžovou a modrou barvu_</a:t>
            </a:r>
          </a:p>
          <a:p>
            <a:pPr>
              <a:buNone/>
            </a:pPr>
            <a:r>
              <a:rPr lang="cs-CZ" sz="3900" b="1" dirty="0" smtClean="0"/>
              <a:t>2. Urči počet slov ve větách </a:t>
            </a:r>
          </a:p>
          <a:p>
            <a:pPr>
              <a:buNone/>
            </a:pPr>
            <a:r>
              <a:rPr lang="cs-CZ" sz="3900" b="1" dirty="0" smtClean="0"/>
              <a:t>3. Rozděl slova na slabiky</a:t>
            </a:r>
            <a:endParaRPr lang="cs-CZ" sz="39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Věty, slova, slabiky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742950" indent="-742950">
              <a:buNone/>
            </a:pPr>
            <a:r>
              <a:rPr lang="cs-CZ" sz="3500" b="1" dirty="0" smtClean="0"/>
              <a:t>1.Doplň správně začátek a konec věty</a:t>
            </a:r>
          </a:p>
          <a:p>
            <a:pPr marL="514350" indent="-514350">
              <a:buNone/>
            </a:pPr>
            <a:r>
              <a:rPr lang="cs-CZ" dirty="0" smtClean="0"/>
              <a:t>Maminka koupila nové záclony.   4</a:t>
            </a:r>
          </a:p>
          <a:p>
            <a:pPr>
              <a:buNone/>
            </a:pPr>
            <a:r>
              <a:rPr lang="cs-CZ" dirty="0" smtClean="0"/>
              <a:t>Babička jede na výlet do Prahy.    6</a:t>
            </a:r>
          </a:p>
          <a:p>
            <a:pPr>
              <a:buNone/>
            </a:pPr>
            <a:r>
              <a:rPr lang="cs-CZ" dirty="0" smtClean="0"/>
              <a:t>Ve škole mám nejraději matematiku.     5</a:t>
            </a:r>
          </a:p>
          <a:p>
            <a:pPr>
              <a:buNone/>
            </a:pPr>
            <a:r>
              <a:rPr lang="cs-CZ" dirty="0" smtClean="0"/>
              <a:t>Dnes máme k obědu svíčkovou.     5</a:t>
            </a:r>
          </a:p>
          <a:p>
            <a:pPr>
              <a:buNone/>
            </a:pPr>
            <a:r>
              <a:rPr lang="cs-CZ" dirty="0" smtClean="0"/>
              <a:t>Mám ráda růžovou a modrou barvu.     6</a:t>
            </a:r>
          </a:p>
          <a:p>
            <a:pPr>
              <a:buNone/>
            </a:pPr>
            <a:r>
              <a:rPr lang="cs-CZ" sz="3500" b="1" dirty="0" smtClean="0"/>
              <a:t>2. Urči počet slov ve větách</a:t>
            </a:r>
          </a:p>
          <a:p>
            <a:pPr>
              <a:buNone/>
            </a:pPr>
            <a:r>
              <a:rPr lang="cs-CZ" sz="3500" b="1" dirty="0" smtClean="0"/>
              <a:t>3. Rozděl slova na slabiky</a:t>
            </a:r>
            <a:endParaRPr lang="cs-CZ" sz="35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Věty, slova, slabiky</a:t>
            </a:r>
            <a:endParaRPr lang="cs-CZ" sz="6000" dirty="0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857224" y="242886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1500166" y="242886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2857488" y="242886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2500298" y="242886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4500562" y="242886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3643305" y="242886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5000628" y="242886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785786" y="2928934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1214414" y="2928934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2000232" y="2928934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3357554" y="2928934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4929190" y="2928934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1357290" y="350043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3214678" y="350043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3500430" y="350043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3929058" y="350043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4786314" y="350043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5072066" y="350043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5643570" y="350043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5857884" y="350043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1785918" y="4071942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3286116" y="4071942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2857488" y="4071942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4429124" y="4071942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4786314" y="4071942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1571604" y="457200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2428860" y="457200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2786050" y="457200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4572000" y="457200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5786446" y="4572008"/>
            <a:ext cx="4286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292</Words>
  <Application>Microsoft Office PowerPoint</Application>
  <PresentationFormat>Předvádění na obrazovce (4:3)</PresentationFormat>
  <Paragraphs>45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Věty oznamovací</vt:lpstr>
      <vt:lpstr>Věty, slova, slabiky</vt:lpstr>
      <vt:lpstr>Věty, slova, slabiky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23</cp:revision>
  <dcterms:created xsi:type="dcterms:W3CDTF">2011-08-21T15:31:45Z</dcterms:created>
  <dcterms:modified xsi:type="dcterms:W3CDTF">2012-03-11T10:11:03Z</dcterms:modified>
</cp:coreProperties>
</file>