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32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99" autoAdjust="0"/>
    <p:restoredTop sz="94660"/>
  </p:normalViewPr>
  <p:slideViewPr>
    <p:cSldViewPr>
      <p:cViewPr varScale="1">
        <p:scale>
          <a:sx n="81" d="100"/>
          <a:sy n="81" d="100"/>
        </p:scale>
        <p:origin x="-105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8075EA-7915-4703-A3FA-8AF6A7C72E09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14A28F-77AA-48F3-87B2-31F47453500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8E5F7337-D91D-4DFA-BEBA-114536095488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C729B0B-657D-406C-BDB1-1700E25A6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E5F7337-D91D-4DFA-BEBA-114536095488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C729B0B-657D-406C-BDB1-1700E25A60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8E5F7337-D91D-4DFA-BEBA-114536095488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C729B0B-657D-406C-BDB1-1700E25A6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F7337-D91D-4DFA-BEBA-114536095488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29B0B-657D-406C-BDB1-1700E25A60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F7337-D91D-4DFA-BEBA-114536095488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29B0B-657D-406C-BDB1-1700E25A60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E5F7337-D91D-4DFA-BEBA-114536095488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C729B0B-657D-406C-BDB1-1700E25A60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F7337-D91D-4DFA-BEBA-114536095488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29B0B-657D-406C-BDB1-1700E25A6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E5F7337-D91D-4DFA-BEBA-114536095488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C729B0B-657D-406C-BDB1-1700E25A60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E5F7337-D91D-4DFA-BEBA-114536095488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C729B0B-657D-406C-BDB1-1700E25A60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F7337-D91D-4DFA-BEBA-114536095488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29B0B-657D-406C-BDB1-1700E25A6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F7337-D91D-4DFA-BEBA-114536095488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29B0B-657D-406C-BDB1-1700E25A6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E5F7337-D91D-4DFA-BEBA-114536095488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C729B0B-657D-406C-BDB1-1700E25A6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3" r:id="rId1"/>
    <p:sldLayoutId id="2147484034" r:id="rId2"/>
    <p:sldLayoutId id="2147484035" r:id="rId3"/>
    <p:sldLayoutId id="2147484036" r:id="rId4"/>
    <p:sldLayoutId id="2147484037" r:id="rId5"/>
    <p:sldLayoutId id="2147484038" r:id="rId6"/>
    <p:sldLayoutId id="2147484039" r:id="rId7"/>
    <p:sldLayoutId id="2147484040" r:id="rId8"/>
    <p:sldLayoutId id="2147484041" r:id="rId9"/>
    <p:sldLayoutId id="2147484042" r:id="rId10"/>
    <p:sldLayoutId id="2147484043" r:id="rId11"/>
  </p:sldLayoutIdLst>
  <p:transition>
    <p:wedge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57356" y="928670"/>
            <a:ext cx="7286644" cy="5446252"/>
          </a:xfrm>
        </p:spPr>
        <p:txBody>
          <a:bodyPr/>
          <a:lstStyle/>
          <a:p>
            <a:r>
              <a:rPr lang="cs-CZ" sz="2000" dirty="0" smtClean="0">
                <a:latin typeface="+mj-lt"/>
              </a:rPr>
              <a:t>       Název školy:	  Základní škola </a:t>
            </a:r>
            <a:r>
              <a:rPr lang="cs-CZ" sz="2000" dirty="0" err="1" smtClean="0">
                <a:latin typeface="+mj-lt"/>
              </a:rPr>
              <a:t>Netvořice</a:t>
            </a:r>
            <a:endParaRPr lang="cs-CZ" sz="2000" dirty="0" smtClean="0">
              <a:latin typeface="+mj-lt"/>
            </a:endParaRPr>
          </a:p>
          <a:p>
            <a:r>
              <a:rPr lang="cs-CZ" sz="2000" dirty="0" smtClean="0">
                <a:latin typeface="+mj-lt"/>
              </a:rPr>
              <a:t>       Autor:		  Mgr. Ludmila </a:t>
            </a:r>
            <a:r>
              <a:rPr lang="cs-CZ" sz="2000" dirty="0" err="1" smtClean="0">
                <a:latin typeface="+mj-lt"/>
              </a:rPr>
              <a:t>Vodehnalová</a:t>
            </a:r>
            <a:endParaRPr lang="cs-CZ" sz="2000" dirty="0" smtClean="0">
              <a:latin typeface="+mj-lt"/>
            </a:endParaRPr>
          </a:p>
          <a:p>
            <a:r>
              <a:rPr lang="cs-CZ" sz="2000" dirty="0" smtClean="0">
                <a:latin typeface="+mj-lt"/>
              </a:rPr>
              <a:t>       Název:		  VY_32_INOVACE_11_</a:t>
            </a:r>
          </a:p>
          <a:p>
            <a:r>
              <a:rPr lang="cs-CZ" sz="2000" dirty="0" smtClean="0">
                <a:latin typeface="+mj-lt"/>
              </a:rPr>
              <a:t>       Téma:		  Antonín Dvořák</a:t>
            </a:r>
          </a:p>
          <a:p>
            <a:r>
              <a:rPr lang="cs-CZ" sz="2000" dirty="0" smtClean="0">
                <a:latin typeface="+mj-lt"/>
              </a:rPr>
              <a:t>       Č. projektu:	  OP VK 1.4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8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786050" y="4214818"/>
            <a:ext cx="5407025" cy="1047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cs-CZ" sz="2600" dirty="0" smtClean="0"/>
              <a:t>Základní údaje o hudebním skladateli </a:t>
            </a:r>
            <a:br>
              <a:rPr lang="cs-CZ" sz="2600" dirty="0" smtClean="0"/>
            </a:br>
            <a:r>
              <a:rPr lang="cs-CZ" sz="2600" dirty="0" smtClean="0"/>
              <a:t>Antonínu </a:t>
            </a:r>
            <a:r>
              <a:rPr lang="cs-CZ" sz="2600" dirty="0" smtClean="0"/>
              <a:t>Dvořákovi</a:t>
            </a:r>
          </a:p>
          <a:p>
            <a:pPr>
              <a:buNone/>
            </a:pPr>
            <a:endParaRPr lang="cs-CZ" sz="2600" dirty="0" smtClean="0"/>
          </a:p>
          <a:p>
            <a:r>
              <a:rPr lang="cs-CZ" sz="2600" dirty="0" smtClean="0"/>
              <a:t>DUM </a:t>
            </a:r>
            <a:r>
              <a:rPr lang="cs-CZ" sz="2600" dirty="0" smtClean="0"/>
              <a:t>je určen pro žáky 9. ročníku dle ŠVP Škola pro život ZŠ </a:t>
            </a:r>
            <a:r>
              <a:rPr lang="cs-CZ" sz="2600" dirty="0" err="1" smtClean="0"/>
              <a:t>Netvořice</a:t>
            </a:r>
            <a:endParaRPr lang="cs-CZ" sz="2600" dirty="0" smtClean="0"/>
          </a:p>
          <a:p>
            <a:pPr>
              <a:buNone/>
            </a:pPr>
            <a:endParaRPr lang="cs-CZ" sz="2600" dirty="0" smtClean="0"/>
          </a:p>
          <a:p>
            <a:r>
              <a:rPr lang="cs-CZ" sz="2600" dirty="0" smtClean="0"/>
              <a:t>Hudební výchova</a:t>
            </a:r>
          </a:p>
          <a:p>
            <a:pPr>
              <a:buNone/>
            </a:pPr>
            <a:endParaRPr lang="cs-CZ" sz="2600" dirty="0" smtClean="0"/>
          </a:p>
          <a:p>
            <a:r>
              <a:rPr lang="cs-CZ" sz="2600" dirty="0" smtClean="0"/>
              <a:t>Prezentace </a:t>
            </a:r>
            <a:r>
              <a:rPr lang="cs-CZ" sz="2600" dirty="0" smtClean="0"/>
              <a:t>na interaktivní </a:t>
            </a:r>
            <a:r>
              <a:rPr lang="cs-CZ" sz="2600" dirty="0" smtClean="0"/>
              <a:t>tabuli</a:t>
            </a:r>
          </a:p>
          <a:p>
            <a:pPr>
              <a:buNone/>
            </a:pPr>
            <a:endParaRPr lang="cs-CZ" sz="2600" dirty="0" smtClean="0"/>
          </a:p>
          <a:p>
            <a:r>
              <a:rPr lang="cs-CZ" sz="2600" dirty="0" smtClean="0"/>
              <a:t>Klíčová slova: hudební skladatel, </a:t>
            </a:r>
            <a:r>
              <a:rPr lang="cs-CZ" sz="2600" smtClean="0"/>
              <a:t>Nelahozeves</a:t>
            </a:r>
            <a:endParaRPr lang="cs-CZ" sz="2600" dirty="0" smtClean="0"/>
          </a:p>
        </p:txBody>
      </p:sp>
      <p:sp>
        <p:nvSpPr>
          <p:cNvPr id="7" name="TextovéPole 6"/>
          <p:cNvSpPr txBox="1"/>
          <p:nvPr/>
        </p:nvSpPr>
        <p:spPr>
          <a:xfrm>
            <a:off x="1785918" y="428604"/>
            <a:ext cx="5357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1"/>
                </a:solidFill>
              </a:rPr>
              <a:t>ANOTACE</a:t>
            </a:r>
            <a:endParaRPr lang="cs-CZ" sz="28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96908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accent1"/>
                </a:solidFill>
              </a:rPr>
              <a:t>Antonín Dvořák</a:t>
            </a:r>
            <a:endParaRPr lang="cs-CZ" sz="4000" b="1" dirty="0">
              <a:solidFill>
                <a:schemeClr val="accent1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428736"/>
            <a:ext cx="2571768" cy="4377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2928926" y="2714620"/>
            <a:ext cx="5786478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dirty="0" smtClean="0">
                <a:latin typeface="Arial Rounded MT Bold" pitchFamily="34" charset="0"/>
                <a:cs typeface="Aharoni" pitchFamily="2" charset="-79"/>
              </a:rPr>
              <a:t>    *   8. září 1841 v </a:t>
            </a:r>
            <a:r>
              <a:rPr lang="cs-CZ" sz="2500" dirty="0" err="1" smtClean="0">
                <a:latin typeface="Arial Rounded MT Bold" pitchFamily="34" charset="0"/>
                <a:cs typeface="Aharoni" pitchFamily="2" charset="-79"/>
              </a:rPr>
              <a:t>Nelahozevsi</a:t>
            </a:r>
            <a:endParaRPr lang="cs-CZ" sz="2500" dirty="0">
              <a:latin typeface="Arial Rounded MT Bold" pitchFamily="34" charset="0"/>
              <a:cs typeface="Aharoni" pitchFamily="2" charset="-79"/>
            </a:endParaRPr>
          </a:p>
          <a:p>
            <a:endParaRPr lang="cs-CZ" sz="2500" dirty="0" smtClean="0">
              <a:latin typeface="Arial Rounded MT Bold" pitchFamily="34" charset="0"/>
              <a:cs typeface="Aharoni" pitchFamily="2" charset="-79"/>
            </a:endParaRPr>
          </a:p>
          <a:p>
            <a:r>
              <a:rPr lang="cs-CZ" sz="2500" dirty="0" smtClean="0">
                <a:latin typeface="Arial Rounded MT Bold" pitchFamily="34" charset="0"/>
                <a:cs typeface="Aharoni" pitchFamily="2" charset="-79"/>
              </a:rPr>
              <a:t>    †  1. květen 1904 v Praze</a:t>
            </a:r>
            <a:endParaRPr lang="cs-CZ" sz="2500" dirty="0">
              <a:latin typeface="Arial Rounded MT Bold" pitchFamily="34" charset="0"/>
              <a:cs typeface="Aharoni" pitchFamily="2" charset="-79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85720" y="5857892"/>
            <a:ext cx="29289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Obrázek č. 1: Antonín Dvořák </a:t>
            </a:r>
            <a:r>
              <a:rPr lang="en-US" sz="1200" b="1" dirty="0" smtClean="0"/>
              <a:t>[1]</a:t>
            </a:r>
            <a:endParaRPr lang="cs-CZ" sz="1200" b="1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00034" y="812652"/>
            <a:ext cx="7901014" cy="6045348"/>
          </a:xfrm>
        </p:spPr>
        <p:txBody>
          <a:bodyPr/>
          <a:lstStyle/>
          <a:p>
            <a:r>
              <a:rPr lang="en-US" dirty="0" smtClean="0"/>
              <a:t>A. </a:t>
            </a:r>
            <a:r>
              <a:rPr lang="en-US" dirty="0" err="1" smtClean="0"/>
              <a:t>Dvo</a:t>
            </a:r>
            <a:r>
              <a:rPr lang="cs-CZ" dirty="0" err="1" smtClean="0"/>
              <a:t>řák</a:t>
            </a:r>
            <a:r>
              <a:rPr lang="cs-CZ" dirty="0" smtClean="0"/>
              <a:t> byl jeden z nejvýznamnějších  hudebních skladatelů</a:t>
            </a:r>
          </a:p>
          <a:p>
            <a:r>
              <a:rPr lang="cs-CZ" dirty="0" smtClean="0"/>
              <a:t>je světově nejproslulejším a nejhranějším českým skladatelem</a:t>
            </a:r>
            <a:r>
              <a:rPr lang="en-US" dirty="0" smtClean="0"/>
              <a:t> </a:t>
            </a:r>
            <a:endParaRPr lang="cs-CZ" dirty="0" smtClean="0"/>
          </a:p>
          <a:p>
            <a:r>
              <a:rPr lang="cs-CZ" dirty="0" smtClean="0"/>
              <a:t>proslavil se svými symfonickými díly a vokálně- instrumentálními skladbami, neméně však i koncertními skladbami a operami</a:t>
            </a:r>
          </a:p>
          <a:p>
            <a:r>
              <a:rPr lang="cs-CZ" dirty="0" smtClean="0"/>
              <a:t>A. Dvořák je představitelem tzv. </a:t>
            </a:r>
            <a:r>
              <a:rPr lang="cs-CZ" dirty="0" err="1" smtClean="0"/>
              <a:t>klasicis</a:t>
            </a:r>
            <a:r>
              <a:rPr lang="en-US" dirty="0" smtClean="0"/>
              <a:t>t</a:t>
            </a:r>
            <a:r>
              <a:rPr lang="cs-CZ" dirty="0" smtClean="0"/>
              <a:t>ně-romantické syntézy</a:t>
            </a:r>
            <a:r>
              <a:rPr lang="en-US" dirty="0" smtClean="0"/>
              <a:t> [2]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68346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chemeClr val="accent1"/>
                </a:solidFill>
              </a:rPr>
              <a:t>Použitá literatura</a:t>
            </a:r>
            <a:endParaRPr lang="cs-CZ" b="1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901014" cy="48737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1800" dirty="0" smtClean="0"/>
              <a:t>[1]	</a:t>
            </a:r>
            <a:r>
              <a:rPr lang="cs-CZ" sz="1800" dirty="0" err="1" smtClean="0"/>
              <a:t>Radio</a:t>
            </a:r>
            <a:r>
              <a:rPr lang="cs-CZ" sz="1800" dirty="0" smtClean="0"/>
              <a:t> Praha: Český Rozhlas 7. Stručné dějiny hudby: </a:t>
            </a:r>
            <a:r>
              <a:rPr lang="en-US" sz="1800" dirty="0" smtClean="0"/>
              <a:t>	</a:t>
            </a:r>
            <a:r>
              <a:rPr lang="cs-CZ" sz="1800" dirty="0" smtClean="0"/>
              <a:t>Romantická hudba [online]. 1996-2012 [cit. 2012-10-31]. </a:t>
            </a:r>
            <a:r>
              <a:rPr lang="en-US" sz="1800" dirty="0" smtClean="0"/>
              <a:t>	</a:t>
            </a:r>
            <a:r>
              <a:rPr lang="cs-CZ" sz="1800" dirty="0" smtClean="0"/>
              <a:t>Dostupné z: </a:t>
            </a:r>
            <a:r>
              <a:rPr lang="en-US" sz="1800" dirty="0" smtClean="0"/>
              <a:t>	</a:t>
            </a:r>
            <a:r>
              <a:rPr lang="cs-CZ" sz="1800" dirty="0" smtClean="0"/>
              <a:t>http://old.radio.cz/cz/html/hudba_romantismus.html</a:t>
            </a:r>
            <a:endParaRPr lang="en-US" sz="1800" dirty="0" smtClean="0"/>
          </a:p>
          <a:p>
            <a:pPr>
              <a:buNone/>
            </a:pPr>
            <a:endParaRPr lang="en-US" sz="1800" dirty="0" smtClean="0"/>
          </a:p>
          <a:p>
            <a:pPr>
              <a:buNone/>
            </a:pPr>
            <a:r>
              <a:rPr lang="en-US" sz="1800" dirty="0" smtClean="0"/>
              <a:t>[2]</a:t>
            </a:r>
            <a:r>
              <a:rPr lang="cs-CZ" sz="1800" dirty="0" smtClean="0"/>
              <a:t>	Antonín Dvořák. In: </a:t>
            </a:r>
            <a:r>
              <a:rPr lang="cs-CZ" sz="1800" dirty="0" err="1" smtClean="0"/>
              <a:t>Wikipedia</a:t>
            </a:r>
            <a:r>
              <a:rPr lang="cs-CZ" sz="1800" dirty="0" smtClean="0"/>
              <a:t>: </a:t>
            </a:r>
            <a:r>
              <a:rPr lang="cs-CZ" sz="1800" dirty="0" err="1" smtClean="0"/>
              <a:t>the</a:t>
            </a:r>
            <a:r>
              <a:rPr lang="cs-CZ" sz="1800" dirty="0" smtClean="0"/>
              <a:t> free </a:t>
            </a:r>
            <a:r>
              <a:rPr lang="cs-CZ" sz="1800" dirty="0" err="1" smtClean="0"/>
              <a:t>encyclopedia</a:t>
            </a:r>
            <a:r>
              <a:rPr lang="cs-CZ" sz="1800" dirty="0" smtClean="0"/>
              <a:t> [online]. 	San </a:t>
            </a:r>
            <a:r>
              <a:rPr lang="cs-CZ" sz="1800" dirty="0" err="1" smtClean="0"/>
              <a:t>Francisco</a:t>
            </a:r>
            <a:r>
              <a:rPr lang="cs-CZ" sz="1800" dirty="0" smtClean="0"/>
              <a:t> (CA): </a:t>
            </a:r>
            <a:r>
              <a:rPr lang="cs-CZ" sz="1800" dirty="0" err="1" smtClean="0"/>
              <a:t>Wikimedia</a:t>
            </a:r>
            <a:r>
              <a:rPr lang="cs-CZ" sz="1800" dirty="0" smtClean="0"/>
              <a:t> </a:t>
            </a:r>
            <a:r>
              <a:rPr lang="cs-CZ" sz="1800" dirty="0" err="1" smtClean="0"/>
              <a:t>Foundation</a:t>
            </a:r>
            <a:r>
              <a:rPr lang="cs-CZ" sz="1800" dirty="0" smtClean="0"/>
              <a:t>, 2005, 2012-10-23 	[cit. 2012-11-01]. Dostupné z: 	http://cs.wikipedia.org/wiki/Antonín_Dvořák</a:t>
            </a:r>
            <a:endParaRPr lang="en-US" sz="1800" dirty="0" smtClean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1434</TotalTime>
  <Words>91</Words>
  <Application>Microsoft Office PowerPoint</Application>
  <PresentationFormat>Předvádění na obrazovce (4:3)</PresentationFormat>
  <Paragraphs>30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Arkýř</vt:lpstr>
      <vt:lpstr>Snímek 1</vt:lpstr>
      <vt:lpstr>Snímek 2</vt:lpstr>
      <vt:lpstr>Antonín Dvořák</vt:lpstr>
      <vt:lpstr>Snímek 4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klára</dc:creator>
  <cp:lastModifiedBy>Lída</cp:lastModifiedBy>
  <cp:revision>123</cp:revision>
  <dcterms:created xsi:type="dcterms:W3CDTF">2012-10-31T14:21:59Z</dcterms:created>
  <dcterms:modified xsi:type="dcterms:W3CDTF">2013-03-14T17:16:27Z</dcterms:modified>
</cp:coreProperties>
</file>